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Rachel Williams" initials="RW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4" autoAdjust="0"/>
    <p:restoredTop sz="96005" autoAdjust="0"/>
  </p:normalViewPr>
  <p:slideViewPr>
    <p:cSldViewPr snapToGrid="0" showGuides="1">
      <p:cViewPr varScale="1">
        <p:scale>
          <a:sx n="114" d="100"/>
          <a:sy n="114" d="100"/>
        </p:scale>
        <p:origin x="828" y="102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0.17</c:v>
                </c:pt>
                <c:pt idx="1">
                  <c:v>0.36</c:v>
                </c:pt>
                <c:pt idx="2">
                  <c:v>0.46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</c:v>
                </c:pt>
                <c:pt idx="1">
                  <c:v>0.41</c:v>
                </c:pt>
                <c:pt idx="2">
                  <c:v>0.08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0.63</c:v>
                </c:pt>
                <c:pt idx="1">
                  <c:v>0.34</c:v>
                </c:pt>
                <c:pt idx="2">
                  <c:v>0.03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0.71</c:v>
                </c:pt>
                <c:pt idx="1">
                  <c:v>0.27</c:v>
                </c:pt>
                <c:pt idx="2">
                  <c:v>0.02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0.61</c:v>
                </c:pt>
                <c:pt idx="1">
                  <c:v>0.37</c:v>
                </c:pt>
                <c:pt idx="2">
                  <c:v>0.02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0.35</c:v>
                </c:pt>
                <c:pt idx="1">
                  <c:v>0.38</c:v>
                </c:pt>
                <c:pt idx="2">
                  <c:v>0.27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199999999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0.11</c:v>
                </c:pt>
                <c:pt idx="1">
                  <c:v>0.56999999999999995</c:v>
                </c:pt>
                <c:pt idx="2">
                  <c:v>0.32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0.38</c:v>
                </c:pt>
                <c:pt idx="1">
                  <c:v>0.45</c:v>
                </c:pt>
                <c:pt idx="2">
                  <c:v>0.17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584940000000001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0.14000000000000001</c:v>
                </c:pt>
                <c:pt idx="1">
                  <c:v>0.28999999999999998</c:v>
                </c:pt>
                <c:pt idx="2">
                  <c:v>0.56999999999999995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0.54</c:v>
                </c:pt>
                <c:pt idx="1">
                  <c:v>0.46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0.65</c:v>
                </c:pt>
                <c:pt idx="1">
                  <c:v>0.31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0.35</c:v>
                </c:pt>
                <c:pt idx="1">
                  <c:v>0.38</c:v>
                </c:pt>
                <c:pt idx="2">
                  <c:v>0.27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0.51</c:v>
                </c:pt>
                <c:pt idx="1">
                  <c:v>0.34</c:v>
                </c:pt>
                <c:pt idx="2">
                  <c:v>0.15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0.48</c:v>
                </c:pt>
                <c:pt idx="1">
                  <c:v>0.37</c:v>
                </c:pt>
                <c:pt idx="2">
                  <c:v>0.16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s?practicecode=B82066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s?practicecode=B82066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Helpfulness of receptionists at this GP practice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atisfied with the general practice appointment times available</a:t>
            </a: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Offered a choice of appointment when last tried to make a general practice appointment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atisfied with the appointment offered</a:t>
            </a: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making an appointment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get through to this GP practice by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Glebe House Surgery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2438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19 Firby Road, Bedale DL8 2AT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43%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260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113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B82066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2023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https://gp-patient.co.uk/PatientExperiences?practicecode=B82066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553414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201748"/>
              </p:ext>
            </p:extLst>
          </p:nvPr>
        </p:nvGraphicFramePr>
        <p:xfrm>
          <a:off x="9225285" y="2710353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4660486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519449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735420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04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9104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9104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Offered a choice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Offered a choice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800055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4481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18746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58045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Satisfied with the appointment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Satisfied with the appointment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Glebe House Surgery</a:t>
            </a:r>
          </a:p>
        </p:txBody>
      </p:sp>
      <p:sp>
        <p:nvSpPr>
          <p:cNvPr id="5" name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43%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54%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65%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83%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68%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54%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73%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giving the patient enough time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2023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Glebe House Surgery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2438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19 Firby Road, Bedale DL8 2AT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B82066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43%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113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260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1" y="690997"/>
            <a:ext cx="2693357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Appointment experience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https://gp-patient.co.uk/PatientExperiences?practicecode=B82066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7311641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552637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0" name="P_T1" descr="P_T1&#10;">
            <a:extLst>
              <a:ext uri="{FF2B5EF4-FFF2-40B4-BE49-F238E27FC236}">
                <a16:creationId xmlns:a16="http://schemas.microsoft.com/office/drawing/2014/main" id="{F6FCF8FA-A570-49D5-B174-2D52695ECD24}"/>
              </a:ext>
            </a:extLst>
          </p:cNvPr>
          <p:cNvSpPr txBox="1"/>
          <p:nvPr/>
        </p:nvSpPr>
        <p:spPr>
          <a:xfrm>
            <a:off x="4430472" y="1940982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85%</a:t>
            </a:r>
          </a:p>
        </p:txBody>
      </p:sp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5908762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937138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3" name="P_T2" descr="P_T2&#10;">
            <a:extLst>
              <a:ext uri="{FF2B5EF4-FFF2-40B4-BE49-F238E27FC236}">
                <a16:creationId xmlns:a16="http://schemas.microsoft.com/office/drawing/2014/main" id="{3DD73B88-8754-4BD2-8C72-D6AF4B380909}"/>
              </a:ext>
            </a:extLst>
          </p:cNvPr>
          <p:cNvSpPr txBox="1"/>
          <p:nvPr/>
        </p:nvSpPr>
        <p:spPr>
          <a:xfrm>
            <a:off x="7394094" y="1939196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84%</a:t>
            </a:r>
          </a:p>
        </p:txBody>
      </p:sp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980228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235764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6" name="P_T3" descr="P_T3&#10;">
            <a:extLst>
              <a:ext uri="{FF2B5EF4-FFF2-40B4-BE49-F238E27FC236}">
                <a16:creationId xmlns:a16="http://schemas.microsoft.com/office/drawing/2014/main" id="{B791CF84-E7DC-4F48-9147-B3BFD59DC343}"/>
              </a:ext>
            </a:extLst>
          </p:cNvPr>
          <p:cNvSpPr txBox="1"/>
          <p:nvPr/>
        </p:nvSpPr>
        <p:spPr>
          <a:xfrm>
            <a:off x="10380109" y="1939919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92%</a:t>
            </a:r>
          </a:p>
        </p:txBody>
      </p:sp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9" name="P_T4" descr="P_T4&#10;">
            <a:extLst>
              <a:ext uri="{FF2B5EF4-FFF2-40B4-BE49-F238E27FC236}">
                <a16:creationId xmlns:a16="http://schemas.microsoft.com/office/drawing/2014/main" id="{9AC8BB08-1DF0-4AF4-9FD7-B2BD0FAB99CC}"/>
              </a:ext>
            </a:extLst>
          </p:cNvPr>
          <p:cNvSpPr txBox="1"/>
          <p:nvPr/>
        </p:nvSpPr>
        <p:spPr>
          <a:xfrm>
            <a:off x="4430473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97%</a:t>
            </a:r>
          </a:p>
        </p:txBody>
      </p:sp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2" name="P_T5" descr="P_T5&#10;">
            <a:extLst>
              <a:ext uri="{FF2B5EF4-FFF2-40B4-BE49-F238E27FC236}">
                <a16:creationId xmlns:a16="http://schemas.microsoft.com/office/drawing/2014/main" id="{4AAAB599-675A-4770-A334-F88A3123A13C}"/>
              </a:ext>
            </a:extLst>
          </p:cNvPr>
          <p:cNvSpPr txBox="1"/>
          <p:nvPr/>
        </p:nvSpPr>
        <p:spPr>
          <a:xfrm>
            <a:off x="7405291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98%</a:t>
            </a:r>
          </a:p>
        </p:txBody>
      </p:sp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9" name="P_T6" descr="P_T6&#10;">
            <a:extLst>
              <a:ext uri="{FF2B5EF4-FFF2-40B4-BE49-F238E27FC236}">
                <a16:creationId xmlns:a16="http://schemas.microsoft.com/office/drawing/2014/main" id="{5479DF8F-0560-4C70-9EA2-353442947E89}"/>
              </a:ext>
            </a:extLst>
          </p:cNvPr>
          <p:cNvSpPr txBox="1"/>
          <p:nvPr/>
        </p:nvSpPr>
        <p:spPr>
          <a:xfrm>
            <a:off x="10380109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98%</a:t>
            </a:r>
          </a:p>
        </p:txBody>
      </p:sp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52" name="P_T7" descr="P_T7&#10;">
            <a:extLst>
              <a:ext uri="{FF2B5EF4-FFF2-40B4-BE49-F238E27FC236}">
                <a16:creationId xmlns:a16="http://schemas.microsoft.com/office/drawing/2014/main" id="{6E46A8B9-D32D-49DC-A7E5-A1730CAE82F2}"/>
              </a:ext>
            </a:extLst>
          </p:cNvPr>
          <p:cNvSpPr txBox="1"/>
          <p:nvPr/>
        </p:nvSpPr>
        <p:spPr>
          <a:xfrm>
            <a:off x="1030761" y="4688683"/>
            <a:ext cx="60421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73%</a:t>
            </a:r>
          </a:p>
        </p:txBody>
      </p:sp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Glebe House Surgery</a:t>
            </a:r>
          </a:p>
        </p:txBody>
      </p:sp>
      <p:sp>
        <p:nvSpPr>
          <p:cNvPr id="2" name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20348.0"/>
  <p:tag name="AS_RELEASE_DATE" val="2022.03.14"/>
  <p:tag name="AS_TITLE" val="Aspose.Slides for .NET 4.0 Client Profile"/>
  <p:tag name="AS_VERSION" val="22.3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15" ma:contentTypeDescription="Create a new document." ma:contentTypeScope="" ma:versionID="a06392c10192b7c1327a359d6b63486a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targetNamespace="http://schemas.microsoft.com/office/2006/metadata/properties" ma:root="true" ma:fieldsID="4e3c43577b89bc7dd3e9ce6fd5940221" ns1:_="" ns2:_="" ns3:_="">
    <xsd:import namespace="http://schemas.microsoft.com/sharepoint/v3"/>
    <xsd:import namespace="8fb53b4f-1204-4cd9-8a55-a9d7af4fbf3e"/>
    <xsd:import namespace="9d2b163f-2795-4980-a00f-d619f53f7d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7032D61-70CB-416B-8659-743F816F00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545</Words>
  <Application>Microsoft Office PowerPoint</Application>
  <PresentationFormat>Widescreen</PresentationFormat>
  <Paragraphs>194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HelveticaNeueLT Std Lt Cn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MUDD, Rachel (GLEBE HOUSE SURGERY)</cp:lastModifiedBy>
  <cp:revision>219</cp:revision>
  <dcterms:created xsi:type="dcterms:W3CDTF">2022-02-15T10:00:54Z</dcterms:created>
  <dcterms:modified xsi:type="dcterms:W3CDTF">2024-01-19T08:24:39Z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</Properties>
</file>