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0.36</c:v>
                </c:pt>
                <c:pt idx="2">
                  <c:v>0.46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</c:v>
                </c:pt>
                <c:pt idx="1">
                  <c:v>0.41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0.34</c:v>
                </c:pt>
                <c:pt idx="2">
                  <c:v>0.03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0.27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0.37</c:v>
                </c:pt>
                <c:pt idx="2">
                  <c:v>0.02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0.38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0.11</c:v>
                </c:pt>
                <c:pt idx="1">
                  <c:v>0.56999999999999995</c:v>
                </c:pt>
                <c:pt idx="2">
                  <c:v>0.32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0.45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0.28999999999999998</c:v>
                </c:pt>
                <c:pt idx="2">
                  <c:v>0.56999999999999995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0.65</c:v>
                </c:pt>
                <c:pt idx="1">
                  <c:v>0.31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0.35</c:v>
                </c:pt>
                <c:pt idx="1">
                  <c:v>0.38</c:v>
                </c:pt>
                <c:pt idx="2">
                  <c:v>0.27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0.51</c:v>
                </c:pt>
                <c:pt idx="1">
                  <c:v>0.34</c:v>
                </c:pt>
                <c:pt idx="2">
                  <c:v>0.15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0.48</c:v>
                </c:pt>
                <c:pt idx="1">
                  <c:v>0.37</c:v>
                </c:pt>
                <c:pt idx="2">
                  <c:v>0.16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B82066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B82066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Glebe House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19 Firby Road, Bedale DL8 2AT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B82066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https://gp-patient.co.uk/PatientExperiences?practicecode=B82066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Glebe House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54%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68%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54%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Glebe House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19 Firby Road, Bedale DL8 2AT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B82066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https://gp-patient.co.uk/PatientExperiences?practicecode=B82066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84%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98%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Glebe House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545</Words>
  <Application>Microsoft Office PowerPoint</Application>
  <PresentationFormat>Widescreen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MUDD, Rachel (GLEBE HOUSE SURGERY)</cp:lastModifiedBy>
  <cp:revision>219</cp:revision>
  <dcterms:created xsi:type="dcterms:W3CDTF">2022-02-15T10:00:54Z</dcterms:created>
  <dcterms:modified xsi:type="dcterms:W3CDTF">2024-01-19T08:24:39Z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