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6327"/>
  </p:normalViewPr>
  <p:slideViewPr>
    <p:cSldViewPr snapToGrid="0" snapToObjects="1">
      <p:cViewPr varScale="1">
        <p:scale>
          <a:sx n="43" d="100"/>
          <a:sy n="43" d="100"/>
        </p:scale>
        <p:origin x="21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42B5EF0-7D62-7D43-98BC-B0E44CD5F4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6A233A1-97C9-DA4C-8748-E4F060E9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3B3A1C-0025-344A-A44C-04C4306B9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"/>
            <a:ext cx="7564361" cy="10691812"/>
          </a:xfrm>
          <a:prstGeom prst="rect">
            <a:avLst/>
          </a:prstGeom>
        </p:spPr>
      </p:pic>
      <p:pic>
        <p:nvPicPr>
          <p:cNvPr id="3" name="Picture 2" descr="Scatter chart, qr code&#10;&#10;Description automatically generated">
            <a:extLst>
              <a:ext uri="{FF2B5EF4-FFF2-40B4-BE49-F238E27FC236}">
                <a16:creationId xmlns:a16="http://schemas.microsoft.com/office/drawing/2014/main" id="{9E8E911A-2A09-932E-9FC4-7E2979188F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87881" y="7870030"/>
            <a:ext cx="1432159" cy="14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0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4AFC7-CA4E-DB80-A997-4BBDDC95E8D5}"/>
              </a:ext>
            </a:extLst>
          </p:cNvPr>
          <p:cNvSpPr txBox="1"/>
          <p:nvPr/>
        </p:nvSpPr>
        <p:spPr>
          <a:xfrm>
            <a:off x="2408237" y="511730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6088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02C90E459D0419AD938A3BA99059D" ma:contentTypeVersion="13" ma:contentTypeDescription="Create a new document." ma:contentTypeScope="" ma:versionID="911908667678198e2b357ffd6837b413">
  <xsd:schema xmlns:xsd="http://www.w3.org/2001/XMLSchema" xmlns:xs="http://www.w3.org/2001/XMLSchema" xmlns:p="http://schemas.microsoft.com/office/2006/metadata/properties" xmlns:ns2="c93a64d9-7375-4d65-bfd6-e75bb6db7529" xmlns:ns3="99a14835-bdef-4a60-a2f1-2d3d3c338b6d" xmlns:ns4="5b6be9a1-eab7-4277-9beb-ec09f3f6945b" targetNamespace="http://schemas.microsoft.com/office/2006/metadata/properties" ma:root="true" ma:fieldsID="246646264679c04b271f9d909bd3f091" ns2:_="" ns3:_="" ns4:_="">
    <xsd:import namespace="c93a64d9-7375-4d65-bfd6-e75bb6db7529"/>
    <xsd:import namespace="99a14835-bdef-4a60-a2f1-2d3d3c338b6d"/>
    <xsd:import namespace="5b6be9a1-eab7-4277-9beb-ec09f3f6945b"/>
    <xsd:element name="properties">
      <xsd:complexType>
        <xsd:sequence>
          <xsd:element name="documentManagement">
            <xsd:complexType>
              <xsd:all>
                <xsd:element ref="ns2:OwningDepartmen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a64d9-7375-4d65-bfd6-e75bb6db7529" elementFormDefault="qualified">
    <xsd:import namespace="http://schemas.microsoft.com/office/2006/documentManagement/types"/>
    <xsd:import namespace="http://schemas.microsoft.com/office/infopath/2007/PartnerControls"/>
    <xsd:element name="OwningDepartment" ma:index="8" nillable="true" ma:displayName="Owning Department" ma:description="Owning or responsible department for the document or item" ma:format="Dropdown" ma:internalName="OwningDepartment">
      <xsd:simpleType>
        <xsd:union memberTypes="dms:Text">
          <xsd:simpleType>
            <xsd:restriction base="dms:Choice">
              <xsd:enumeration value="Business Development"/>
              <xsd:enumeration value="Clinical"/>
              <xsd:enumeration value="Communications"/>
              <xsd:enumeration value="Compliance"/>
              <xsd:enumeration value="Corporate"/>
              <xsd:enumeration value="Customer Service"/>
              <xsd:enumeration value="Development"/>
              <xsd:enumeration value="Engineering"/>
              <xsd:enumeration value="Finance"/>
              <xsd:enumeration value="Information Governance"/>
              <xsd:enumeration value="HR"/>
              <xsd:enumeration value="IT"/>
              <xsd:enumeration value="Legal"/>
              <xsd:enumeration value="Market Development"/>
              <xsd:enumeration value="Marketing"/>
              <xsd:enumeration value="Operations"/>
              <xsd:enumeration value="Purchasing"/>
              <xsd:enumeration value="Quality Assurance"/>
              <xsd:enumeration value="Research &amp; Development"/>
              <xsd:enumeration value="Sales"/>
              <xsd:enumeration value="Security"/>
              <xsd:enumeration value="Supply Chain"/>
              <xsd:enumeration value="Warehou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14835-bdef-4a60-a2f1-2d3d3c338b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be9a1-eab7-4277-9beb-ec09f3f6945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ingDepartment xmlns="c93a64d9-7375-4d65-bfd6-e75bb6db7529" xsi:nil="true"/>
  </documentManagement>
</p:properties>
</file>

<file path=customXml/itemProps1.xml><?xml version="1.0" encoding="utf-8"?>
<ds:datastoreItem xmlns:ds="http://schemas.openxmlformats.org/officeDocument/2006/customXml" ds:itemID="{51FC1AFB-9014-4E8B-AAC5-E9B021648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3a64d9-7375-4d65-bfd6-e75bb6db7529"/>
    <ds:schemaRef ds:uri="99a14835-bdef-4a60-a2f1-2d3d3c338b6d"/>
    <ds:schemaRef ds:uri="5b6be9a1-eab7-4277-9beb-ec09f3f694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F73F47-69FE-48FF-93E9-38E7CAD519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C8CD0-6404-475B-86E9-6081B49EE626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99a14835-bdef-4a60-a2f1-2d3d3c338b6d"/>
    <ds:schemaRef ds:uri="http://schemas.microsoft.com/office/2006/metadata/properties"/>
    <ds:schemaRef ds:uri="http://schemas.openxmlformats.org/package/2006/metadata/core-properties"/>
    <ds:schemaRef ds:uri="5b6be9a1-eab7-4277-9beb-ec09f3f6945b"/>
    <ds:schemaRef ds:uri="c93a64d9-7375-4d65-bfd6-e75bb6db752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Samuel (NHS NEL CSU)</dc:creator>
  <cp:lastModifiedBy>Denise Cottam</cp:lastModifiedBy>
  <cp:revision>5</cp:revision>
  <dcterms:created xsi:type="dcterms:W3CDTF">2022-06-14T15:22:19Z</dcterms:created>
  <dcterms:modified xsi:type="dcterms:W3CDTF">2022-06-24T12:07:19Z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0x0101006B302C90E459D0419AD938A3BA99059D</vt:lpwstr>
  </property>
</Properties>
</file>