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7" r:id="rId5"/>
  </p:sldIdLst>
  <p:sldSz cx="30275213" cy="42811700"/>
  <p:notesSz cx="6858000" cy="9144000"/>
  <p:defaultTextStyle>
    <a:defPPr>
      <a:defRPr lang="en-US"/>
    </a:defPPr>
    <a:lvl1pPr marL="0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1pPr>
    <a:lvl2pPr marL="1993255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2pPr>
    <a:lvl3pPr marL="3986510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3pPr>
    <a:lvl4pPr marL="5979765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4pPr>
    <a:lvl5pPr marL="7973019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5pPr>
    <a:lvl6pPr marL="9966274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6pPr>
    <a:lvl7pPr marL="11959529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7pPr>
    <a:lvl8pPr marL="13952784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8pPr>
    <a:lvl9pPr marL="15946039" algn="l" defTabSz="3986510" rtl="0" eaLnBrk="1" latinLnBrk="0" hangingPunct="1">
      <a:defRPr sz="78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4">
          <p15:clr>
            <a:srgbClr val="A4A3A4"/>
          </p15:clr>
        </p15:guide>
        <p15:guide id="2" pos="91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CBCC34-26E3-4A76-82B4-D2699CBAC7CC}" v="3" dt="2024-06-19T11:47:20.2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>
        <p:scale>
          <a:sx n="26" d="100"/>
          <a:sy n="26" d="100"/>
        </p:scale>
        <p:origin x="640" y="-3796"/>
      </p:cViewPr>
      <p:guideLst>
        <p:guide orient="horz" pos="13484"/>
        <p:guide pos="9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stan Emerson (staff)" userId="134fe06b-d289-4953-b0b9-67f798403965" providerId="ADAL" clId="{C9CBCC34-26E3-4A76-82B4-D2699CBAC7CC}"/>
    <pc:docChg chg="undo custSel modSld">
      <pc:chgData name="Tristan Emerson (staff)" userId="134fe06b-d289-4953-b0b9-67f798403965" providerId="ADAL" clId="{C9CBCC34-26E3-4A76-82B4-D2699CBAC7CC}" dt="2024-06-19T11:52:15.472" v="39" actId="14100"/>
      <pc:docMkLst>
        <pc:docMk/>
      </pc:docMkLst>
      <pc:sldChg chg="addSp modSp mod">
        <pc:chgData name="Tristan Emerson (staff)" userId="134fe06b-d289-4953-b0b9-67f798403965" providerId="ADAL" clId="{C9CBCC34-26E3-4A76-82B4-D2699CBAC7CC}" dt="2024-06-19T11:52:15.472" v="39" actId="14100"/>
        <pc:sldMkLst>
          <pc:docMk/>
          <pc:sldMk cId="111583815" sldId="257"/>
        </pc:sldMkLst>
        <pc:spChg chg="add mod">
          <ac:chgData name="Tristan Emerson (staff)" userId="134fe06b-d289-4953-b0b9-67f798403965" providerId="ADAL" clId="{C9CBCC34-26E3-4A76-82B4-D2699CBAC7CC}" dt="2024-06-19T11:52:15.472" v="39" actId="14100"/>
          <ac:spMkLst>
            <pc:docMk/>
            <pc:sldMk cId="111583815" sldId="257"/>
            <ac:spMk id="4" creationId="{00306E71-CDAC-02DE-8718-34112F0018C8}"/>
          </ac:spMkLst>
        </pc:spChg>
        <pc:spChg chg="mod">
          <ac:chgData name="Tristan Emerson (staff)" userId="134fe06b-d289-4953-b0b9-67f798403965" providerId="ADAL" clId="{C9CBCC34-26E3-4A76-82B4-D2699CBAC7CC}" dt="2024-06-19T11:47:50.628" v="21" actId="255"/>
          <ac:spMkLst>
            <pc:docMk/>
            <pc:sldMk cId="111583815" sldId="257"/>
            <ac:spMk id="7" creationId="{7D43F507-F963-6299-0499-99AC1979D364}"/>
          </ac:spMkLst>
        </pc:spChg>
        <pc:spChg chg="mod">
          <ac:chgData name="Tristan Emerson (staff)" userId="134fe06b-d289-4953-b0b9-67f798403965" providerId="ADAL" clId="{C9CBCC34-26E3-4A76-82B4-D2699CBAC7CC}" dt="2024-06-19T11:50:27.634" v="29" actId="255"/>
          <ac:spMkLst>
            <pc:docMk/>
            <pc:sldMk cId="111583815" sldId="257"/>
            <ac:spMk id="25" creationId="{26120E19-0264-70FD-C33C-73A0EE3BE76A}"/>
          </ac:spMkLst>
        </pc:spChg>
        <pc:picChg chg="mod">
          <ac:chgData name="Tristan Emerson (staff)" userId="134fe06b-d289-4953-b0b9-67f798403965" providerId="ADAL" clId="{C9CBCC34-26E3-4A76-82B4-D2699CBAC7CC}" dt="2024-06-19T11:47:31.260" v="20" actId="208"/>
          <ac:picMkLst>
            <pc:docMk/>
            <pc:sldMk cId="111583815" sldId="257"/>
            <ac:picMk id="10" creationId="{F4F967A4-8138-2081-10A6-5D57BA99211C}"/>
          </ac:picMkLst>
        </pc:picChg>
      </pc:sldChg>
    </pc:docChg>
  </pc:docChgLst>
  <pc:docChgLst>
    <pc:chgData name="Tristan Emerson (staff)" userId="134fe06b-d289-4953-b0b9-67f798403965" providerId="ADAL" clId="{6ED539AE-B594-4FD5-8E29-373F85CBF62D}"/>
    <pc:docChg chg="modSld">
      <pc:chgData name="Tristan Emerson (staff)" userId="134fe06b-d289-4953-b0b9-67f798403965" providerId="ADAL" clId="{6ED539AE-B594-4FD5-8E29-373F85CBF62D}" dt="2024-05-23T16:14:34.993" v="26" actId="207"/>
      <pc:docMkLst>
        <pc:docMk/>
      </pc:docMkLst>
      <pc:sldChg chg="modSp mod">
        <pc:chgData name="Tristan Emerson (staff)" userId="134fe06b-d289-4953-b0b9-67f798403965" providerId="ADAL" clId="{6ED539AE-B594-4FD5-8E29-373F85CBF62D}" dt="2024-05-23T16:14:34.993" v="26" actId="207"/>
        <pc:sldMkLst>
          <pc:docMk/>
          <pc:sldMk cId="111583815" sldId="257"/>
        </pc:sldMkLst>
        <pc:spChg chg="mod">
          <ac:chgData name="Tristan Emerson (staff)" userId="134fe06b-d289-4953-b0b9-67f798403965" providerId="ADAL" clId="{6ED539AE-B594-4FD5-8E29-373F85CBF62D}" dt="2024-05-23T16:13:10.165" v="5" actId="20577"/>
          <ac:spMkLst>
            <pc:docMk/>
            <pc:sldMk cId="111583815" sldId="257"/>
            <ac:spMk id="7" creationId="{7D43F507-F963-6299-0499-99AC1979D364}"/>
          </ac:spMkLst>
        </pc:spChg>
        <pc:spChg chg="mod">
          <ac:chgData name="Tristan Emerson (staff)" userId="134fe06b-d289-4953-b0b9-67f798403965" providerId="ADAL" clId="{6ED539AE-B594-4FD5-8E29-373F85CBF62D}" dt="2024-05-23T16:14:34.993" v="26" actId="207"/>
          <ac:spMkLst>
            <pc:docMk/>
            <pc:sldMk cId="111583815" sldId="257"/>
            <ac:spMk id="25" creationId="{26120E19-0264-70FD-C33C-73A0EE3BE76A}"/>
          </ac:spMkLst>
        </pc:spChg>
      </pc:sldChg>
    </pc:docChg>
  </pc:docChgLst>
  <pc:docChgLst>
    <pc:chgData name="Tristan Emerson (staff)" userId="134fe06b-d289-4953-b0b9-67f798403965" providerId="ADAL" clId="{EB2B5B79-4ADA-46F0-916B-1B9CC508822F}"/>
    <pc:docChg chg="modSld">
      <pc:chgData name="Tristan Emerson (staff)" userId="134fe06b-d289-4953-b0b9-67f798403965" providerId="ADAL" clId="{EB2B5B79-4ADA-46F0-916B-1B9CC508822F}" dt="2024-05-15T13:29:32.907" v="12" actId="207"/>
      <pc:docMkLst>
        <pc:docMk/>
      </pc:docMkLst>
      <pc:sldChg chg="modSp mod">
        <pc:chgData name="Tristan Emerson (staff)" userId="134fe06b-d289-4953-b0b9-67f798403965" providerId="ADAL" clId="{EB2B5B79-4ADA-46F0-916B-1B9CC508822F}" dt="2024-05-15T13:29:32.907" v="12" actId="207"/>
        <pc:sldMkLst>
          <pc:docMk/>
          <pc:sldMk cId="111583815" sldId="257"/>
        </pc:sldMkLst>
        <pc:spChg chg="mod">
          <ac:chgData name="Tristan Emerson (staff)" userId="134fe06b-d289-4953-b0b9-67f798403965" providerId="ADAL" clId="{EB2B5B79-4ADA-46F0-916B-1B9CC508822F}" dt="2024-05-15T13:29:32.907" v="12" actId="207"/>
          <ac:spMkLst>
            <pc:docMk/>
            <pc:sldMk cId="111583815" sldId="257"/>
            <ac:spMk id="7" creationId="{7D43F507-F963-6299-0499-99AC1979D364}"/>
          </ac:spMkLst>
        </pc:spChg>
        <pc:spChg chg="mod">
          <ac:chgData name="Tristan Emerson (staff)" userId="134fe06b-d289-4953-b0b9-67f798403965" providerId="ADAL" clId="{EB2B5B79-4ADA-46F0-916B-1B9CC508822F}" dt="2024-05-15T13:28:53.920" v="1" actId="400"/>
          <ac:spMkLst>
            <pc:docMk/>
            <pc:sldMk cId="111583815" sldId="257"/>
            <ac:spMk id="25" creationId="{26120E19-0264-70FD-C33C-73A0EE3BE76A}"/>
          </ac:spMkLst>
        </pc:spChg>
      </pc:sldChg>
    </pc:docChg>
  </pc:docChgLst>
  <pc:docChgLst>
    <pc:chgData name="Tristan Emerson (staff)" userId="134fe06b-d289-4953-b0b9-67f798403965" providerId="ADAL" clId="{A93E39A5-5E51-4088-B1C2-42E609016046}"/>
    <pc:docChg chg="custSel modSld">
      <pc:chgData name="Tristan Emerson (staff)" userId="134fe06b-d289-4953-b0b9-67f798403965" providerId="ADAL" clId="{A93E39A5-5E51-4088-B1C2-42E609016046}" dt="2024-04-25T18:28:52.878" v="84"/>
      <pc:docMkLst>
        <pc:docMk/>
      </pc:docMkLst>
      <pc:sldChg chg="addSp delSp modSp mod">
        <pc:chgData name="Tristan Emerson (staff)" userId="134fe06b-d289-4953-b0b9-67f798403965" providerId="ADAL" clId="{A93E39A5-5E51-4088-B1C2-42E609016046}" dt="2024-04-25T18:28:52.878" v="84"/>
        <pc:sldMkLst>
          <pc:docMk/>
          <pc:sldMk cId="111583815" sldId="257"/>
        </pc:sldMkLst>
        <pc:spChg chg="mod">
          <ac:chgData name="Tristan Emerson (staff)" userId="134fe06b-d289-4953-b0b9-67f798403965" providerId="ADAL" clId="{A93E39A5-5E51-4088-B1C2-42E609016046}" dt="2024-04-25T18:26:55.749" v="68" actId="207"/>
          <ac:spMkLst>
            <pc:docMk/>
            <pc:sldMk cId="111583815" sldId="257"/>
            <ac:spMk id="25" creationId="{26120E19-0264-70FD-C33C-73A0EE3BE76A}"/>
          </ac:spMkLst>
        </pc:spChg>
        <pc:spChg chg="del mod">
          <ac:chgData name="Tristan Emerson (staff)" userId="134fe06b-d289-4953-b0b9-67f798403965" providerId="ADAL" clId="{A93E39A5-5E51-4088-B1C2-42E609016046}" dt="2024-04-25T18:27:10.676" v="70" actId="478"/>
          <ac:spMkLst>
            <pc:docMk/>
            <pc:sldMk cId="111583815" sldId="257"/>
            <ac:spMk id="26" creationId="{DF1ECF4A-248B-D5C3-5F86-F0711065BA72}"/>
          </ac:spMkLst>
        </pc:spChg>
        <pc:picChg chg="add del mod">
          <ac:chgData name="Tristan Emerson (staff)" userId="134fe06b-d289-4953-b0b9-67f798403965" providerId="ADAL" clId="{A93E39A5-5E51-4088-B1C2-42E609016046}" dt="2024-04-25T18:27:38.194" v="74" actId="478"/>
          <ac:picMkLst>
            <pc:docMk/>
            <pc:sldMk cId="111583815" sldId="257"/>
            <ac:picMk id="5" creationId="{271820F1-C932-1442-7414-03823E6E228E}"/>
          </ac:picMkLst>
        </pc:picChg>
        <pc:picChg chg="add mod">
          <ac:chgData name="Tristan Emerson (staff)" userId="134fe06b-d289-4953-b0b9-67f798403965" providerId="ADAL" clId="{A93E39A5-5E51-4088-B1C2-42E609016046}" dt="2024-04-25T18:28:52.878" v="84"/>
          <ac:picMkLst>
            <pc:docMk/>
            <pc:sldMk cId="111583815" sldId="257"/>
            <ac:picMk id="10" creationId="{F4F967A4-8138-2081-10A6-5D57BA9921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6455"/>
            <a:ext cx="25733931" cy="14904814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6056"/>
            <a:ext cx="22706410" cy="10336248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98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93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9327"/>
            <a:ext cx="6528093" cy="36280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9327"/>
            <a:ext cx="19205838" cy="36280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76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69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3207"/>
            <a:ext cx="26112371" cy="1780847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50157"/>
            <a:ext cx="26112371" cy="9365056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33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6633"/>
            <a:ext cx="12866966" cy="271636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6633"/>
            <a:ext cx="12866966" cy="271636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21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9336"/>
            <a:ext cx="26112371" cy="8274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4816"/>
            <a:ext cx="12807832" cy="514334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8163"/>
            <a:ext cx="12807832" cy="230013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4816"/>
            <a:ext cx="12870909" cy="5143347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8163"/>
            <a:ext cx="12870909" cy="230013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80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90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97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4113"/>
            <a:ext cx="9764544" cy="9989397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4102"/>
            <a:ext cx="15326827" cy="3042405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3510"/>
            <a:ext cx="9764544" cy="23794191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65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4113"/>
            <a:ext cx="9764544" cy="9989397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4102"/>
            <a:ext cx="15326827" cy="3042405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3510"/>
            <a:ext cx="9764544" cy="23794191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18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9336"/>
            <a:ext cx="26112371" cy="8274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6633"/>
            <a:ext cx="26112371" cy="27163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80113"/>
            <a:ext cx="6811923" cy="2279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FEA8C-6D71-4010-BB24-29489D4CAEF8}" type="datetimeFigureOut">
              <a:rPr lang="en-GB" smtClean="0"/>
              <a:t>19/06/2024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80113"/>
            <a:ext cx="10217884" cy="2279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80113"/>
            <a:ext cx="6811923" cy="2279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B818C-B13F-4086-A8EB-5093C7F4CD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95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sv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0332973" cy="42811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1159"/>
            <a:ext cx="8024768" cy="2965674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D43F507-F963-6299-0499-99AC1979D364}"/>
              </a:ext>
            </a:extLst>
          </p:cNvPr>
          <p:cNvSpPr/>
          <p:nvPr/>
        </p:nvSpPr>
        <p:spPr>
          <a:xfrm>
            <a:off x="10336696" y="1817617"/>
            <a:ext cx="18963861" cy="6592054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Pain in People Living with Dementia (</a:t>
            </a:r>
            <a:r>
              <a:rPr lang="en-GB" sz="80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CAPPPeD</a:t>
            </a:r>
            <a:r>
              <a:rPr lang="en-GB" sz="8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sz="8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8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Poster</a:t>
            </a:r>
            <a:endParaRPr lang="en-GB" sz="8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7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Final v1.3 Date </a:t>
            </a:r>
            <a:r>
              <a:rPr lang="en-GB" sz="7200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23.05</a:t>
            </a:r>
            <a:r>
              <a:rPr lang="en-GB" sz="72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.2024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9E58997-8787-6CF0-237C-A8EB3D8484AE}"/>
              </a:ext>
            </a:extLst>
          </p:cNvPr>
          <p:cNvSpPr/>
          <p:nvPr/>
        </p:nvSpPr>
        <p:spPr>
          <a:xfrm>
            <a:off x="5818579" y="9526616"/>
            <a:ext cx="23933425" cy="772152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60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6000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60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8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is it about?</a:t>
            </a:r>
          </a:p>
          <a:p>
            <a:pPr algn="ctr"/>
            <a:r>
              <a:rPr lang="en-GB" sz="80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In people living with memory difficulties:</a:t>
            </a:r>
            <a:endParaRPr lang="en-GB" sz="8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does pain affect mood? </a:t>
            </a:r>
          </a:p>
          <a:p>
            <a:pPr algn="ctr"/>
            <a:r>
              <a:rPr lang="en-GB" sz="8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How does pain affect </a:t>
            </a:r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behaviour? </a:t>
            </a:r>
          </a:p>
          <a:p>
            <a:pPr algn="ctr"/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 does pain affect daily life? </a:t>
            </a:r>
          </a:p>
          <a:p>
            <a:r>
              <a:rPr lang="en-GB" sz="7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GB" sz="6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GB" sz="6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9" name="Graphic 4" descr="Help with solid fill">
            <a:extLst>
              <a:ext uri="{FF2B5EF4-FFF2-40B4-BE49-F238E27FC236}">
                <a16:creationId xmlns:a16="http://schemas.microsoft.com/office/drawing/2014/main" id="{CD0C7022-EC2E-8DFE-2E74-029E1D1090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9069" y="12012909"/>
            <a:ext cx="4236113" cy="4236113"/>
          </a:xfrm>
          <a:prstGeom prst="rect">
            <a:avLst/>
          </a:prstGeom>
        </p:spPr>
      </p:pic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CC1AD7F-A61E-6B50-3480-F6DE71CE532A}"/>
              </a:ext>
            </a:extLst>
          </p:cNvPr>
          <p:cNvSpPr/>
          <p:nvPr/>
        </p:nvSpPr>
        <p:spPr>
          <a:xfrm>
            <a:off x="1139069" y="18297925"/>
            <a:ext cx="24432355" cy="90139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What does taking part involve?</a:t>
            </a:r>
            <a:endParaRPr lang="en-GB" sz="8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researcher will arrange to meet with you and a close relative or friend who agrees to take part together with you. You will be asked to complete some short questionnaires about pain,</a:t>
            </a:r>
            <a:r>
              <a:rPr lang="en-GB" sz="80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 other symptoms, and will then take part in an optional short interview.</a:t>
            </a:r>
            <a:endParaRPr lang="en-GB" sz="8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phic 6" descr="Document with solid fill">
            <a:extLst>
              <a:ext uri="{FF2B5EF4-FFF2-40B4-BE49-F238E27FC236}">
                <a16:creationId xmlns:a16="http://schemas.microsoft.com/office/drawing/2014/main" id="{BB1A4957-625E-05BB-A792-F61207718C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085479" y="20637776"/>
            <a:ext cx="3567837" cy="3567837"/>
          </a:xfrm>
          <a:prstGeom prst="rect">
            <a:avLst/>
          </a:prstGeom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26120E19-0264-70FD-C33C-73A0EE3BE76A}"/>
              </a:ext>
            </a:extLst>
          </p:cNvPr>
          <p:cNvSpPr/>
          <p:nvPr/>
        </p:nvSpPr>
        <p:spPr>
          <a:xfrm>
            <a:off x="7685731" y="28361640"/>
            <a:ext cx="21714734" cy="1066364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60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Who can I contact if I want to take part </a:t>
            </a:r>
          </a:p>
          <a:p>
            <a:pPr algn="ctr"/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 find out more?</a:t>
            </a:r>
          </a:p>
          <a:p>
            <a:pPr algn="ctr"/>
            <a:endParaRPr lang="en-GB" sz="4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7200" b="1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Contact the team via:</a:t>
            </a:r>
          </a:p>
          <a:p>
            <a:pPr algn="ctr"/>
            <a:r>
              <a:rPr lang="en-GB" sz="7200" b="1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CAPPPeD@nottingham.ac.uk</a:t>
            </a:r>
            <a:endParaRPr lang="en-GB" sz="7200" b="1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8000" b="1" kern="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07557 197497</a:t>
            </a:r>
          </a:p>
          <a:p>
            <a:pPr algn="ctr"/>
            <a:endParaRPr lang="en-GB" sz="4800" b="1" kern="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7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Or click on the QR code to request us to contact you directly!</a:t>
            </a:r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algn="ctr"/>
            <a:r>
              <a:rPr lang="en-GB" sz="8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E70687-05A2-E76D-9F25-B9CED000A073}"/>
              </a:ext>
            </a:extLst>
          </p:cNvPr>
          <p:cNvSpPr txBox="1"/>
          <p:nvPr/>
        </p:nvSpPr>
        <p:spPr>
          <a:xfrm>
            <a:off x="811306" y="39890086"/>
            <a:ext cx="284892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chemeClr val="bg1"/>
                </a:solidFill>
              </a:rPr>
              <a:t>CAPPPeD</a:t>
            </a:r>
            <a:r>
              <a:rPr lang="en-US" sz="4400" dirty="0">
                <a:solidFill>
                  <a:schemeClr val="bg1"/>
                </a:solidFill>
              </a:rPr>
              <a:t> IRAS ID: 326402  Ethics Ref: 24/NW/0027. This study is funded by the National Institute of Health and Care Research (NIHR) </a:t>
            </a:r>
          </a:p>
        </p:txBody>
      </p:sp>
      <p:pic>
        <p:nvPicPr>
          <p:cNvPr id="29" name="Picture 28" descr="A close-up of a logo&#10;&#10;Description automatically generated">
            <a:extLst>
              <a:ext uri="{FF2B5EF4-FFF2-40B4-BE49-F238E27FC236}">
                <a16:creationId xmlns:a16="http://schemas.microsoft.com/office/drawing/2014/main" id="{3973AD0B-FEB7-A6A9-C2AA-33CE5DC956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85" y="4485738"/>
            <a:ext cx="7480984" cy="3716667"/>
          </a:xfrm>
          <a:prstGeom prst="rect">
            <a:avLst/>
          </a:prstGeom>
        </p:spPr>
      </p:pic>
      <p:pic>
        <p:nvPicPr>
          <p:cNvPr id="10" name="Picture 9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F4F967A4-8138-2081-10A6-5D57BA9921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48" y="30672188"/>
            <a:ext cx="6042549" cy="6042549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0306E71-CDAC-02DE-8718-34112F0018C8}"/>
              </a:ext>
            </a:extLst>
          </p:cNvPr>
          <p:cNvSpPr/>
          <p:nvPr/>
        </p:nvSpPr>
        <p:spPr>
          <a:xfrm>
            <a:off x="12060195" y="31707438"/>
            <a:ext cx="13172302" cy="4003589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83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A057F6E1400A47968FCB9DDA92EC25" ma:contentTypeVersion="12" ma:contentTypeDescription="Create a new document." ma:contentTypeScope="" ma:versionID="3d39fc605fc2692f97b4e840e5fa728f">
  <xsd:schema xmlns:xsd="http://www.w3.org/2001/XMLSchema" xmlns:xs="http://www.w3.org/2001/XMLSchema" xmlns:p="http://schemas.microsoft.com/office/2006/metadata/properties" xmlns:ns2="17e25af1-bfd5-4379-935c-0e8f732f4151" xmlns:ns3="d1e0412d-3c79-43e6-8ea3-38bb5f5448e6" targetNamespace="http://schemas.microsoft.com/office/2006/metadata/properties" ma:root="true" ma:fieldsID="386173d9d656300723e8a2b97e7afd3b" ns2:_="" ns3:_="">
    <xsd:import namespace="17e25af1-bfd5-4379-935c-0e8f732f4151"/>
    <xsd:import namespace="d1e0412d-3c79-43e6-8ea3-38bb5f5448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25af1-bfd5-4379-935c-0e8f732f41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e0412d-3c79-43e6-8ea3-38bb5f5448e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EF01BA-9710-44F8-B13F-C9A6E49A7B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87A11B-1AC1-4FA2-8676-225E406F7B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e25af1-bfd5-4379-935c-0e8f732f4151"/>
    <ds:schemaRef ds:uri="d1e0412d-3c79-43e6-8ea3-38bb5f5448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C6F5FB-8480-4128-B97B-060EEA8BA0C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179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Budge Helen</dc:creator>
  <cp:lastModifiedBy>Tristan Emerson (staff)</cp:lastModifiedBy>
  <cp:revision>23</cp:revision>
  <dcterms:created xsi:type="dcterms:W3CDTF">2017-10-23T09:19:44Z</dcterms:created>
  <dcterms:modified xsi:type="dcterms:W3CDTF">2024-06-19T11:52:15Z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0x010100F0A057F6E1400A47968FCB9DDA92EC25</vt:lpwstr>
  </property>
</Properties>
</file>