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3855"/>
  </p:normalViewPr>
  <p:slideViewPr>
    <p:cSldViewPr snapToGrid="0" snapToObjects="1" showGuides="1">
      <p:cViewPr varScale="1">
        <p:scale>
          <a:sx n="75" d="100"/>
          <a:sy n="75" d="100"/>
        </p:scale>
        <p:origin x="3114" y="174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7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3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8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3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7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83908-01C4-1247-9CDB-F649E6E96E1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4484-DCF0-D249-8FCD-8A5E160D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1F597E-D679-4D4F-BD89-6F36995F1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31" y="233177"/>
            <a:ext cx="1581194" cy="720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8E71B-B8D2-1343-B0F6-B9A216422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37" y="322935"/>
            <a:ext cx="1851299" cy="1431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9949D6-02E3-FA40-94DC-009FB05C5782}"/>
              </a:ext>
            </a:extLst>
          </p:cNvPr>
          <p:cNvSpPr txBox="1"/>
          <p:nvPr/>
        </p:nvSpPr>
        <p:spPr>
          <a:xfrm>
            <a:off x="268756" y="5811421"/>
            <a:ext cx="63204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Rayner and Dr Miller are running in support of the St Mary’s Immediate and Long-term Equipment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fund (SMILE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fund enables us to buy equipment to directly benefit our patients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We would very grateful for any contributions to support the surgery.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1FC997-77B4-8B44-BF2C-FCE75D8FFF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634" t="69749" r="11373" b="24484"/>
          <a:stretch/>
        </p:blipFill>
        <p:spPr>
          <a:xfrm>
            <a:off x="2971174" y="1371061"/>
            <a:ext cx="1277807" cy="291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1F0661-A75A-794C-8A8F-2B7E4B0DF887}"/>
              </a:ext>
            </a:extLst>
          </p:cNvPr>
          <p:cNvSpPr txBox="1"/>
          <p:nvPr/>
        </p:nvSpPr>
        <p:spPr>
          <a:xfrm>
            <a:off x="477183" y="1662086"/>
            <a:ext cx="599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 Mary’s Surgery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SMILE</a:t>
            </a:r>
            <a:r>
              <a:rPr lang="en-US" sz="3200" b="1" dirty="0"/>
              <a:t> Fund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573CC5-B41E-C244-9ADA-C36CDC066F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3656196" y="2246861"/>
            <a:ext cx="2643565" cy="34552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12BD32-54A3-FE4A-B76E-81F920F13A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38" t="10145" b="4214"/>
          <a:stretch/>
        </p:blipFill>
        <p:spPr>
          <a:xfrm>
            <a:off x="576937" y="2246861"/>
            <a:ext cx="2708207" cy="3455218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77183" y="7304087"/>
            <a:ext cx="2657086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contribute use the payment link </a:t>
            </a: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https://pay.collctiv.com/smile-80858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483240" y="15812702"/>
            <a:ext cx="2227263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scan the QR code below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1288" y="8384928"/>
            <a:ext cx="1223962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88" y="1588"/>
            <a:ext cx="1223962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02127" y="6980972"/>
            <a:ext cx="2227263" cy="14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scan the QR code below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840541"/>
            <a:ext cx="2119390" cy="20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43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5606</TotalTime>
  <Words>72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Rayner</dc:creator>
  <cp:lastModifiedBy>Practice Manager</cp:lastModifiedBy>
  <cp:revision>11</cp:revision>
  <dcterms:created xsi:type="dcterms:W3CDTF">2024-02-02T13:21:14Z</dcterms:created>
  <dcterms:modified xsi:type="dcterms:W3CDTF">2024-02-06T11:43:57Z</dcterms:modified>
</cp:coreProperties>
</file>