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customXml/item3.xml" ContentType="application/xml"/>
  <Override PartName="/customXml/itemProps3.xml" ContentType="application/vnd.openxmlformats-officedocument.customXmlProperties+xml"/>
  <Override PartName="/ppt/slides/slide3.xml" ContentType="application/vnd.openxmlformats-officedocument.presentationml.slide+xml"/>
  <Override PartName="/ppt/viewProps.xml" ContentType="application/vnd.openxmlformats-officedocument.presentationml.viewProps+xml"/>
  <Override PartName="/customXml/item2.xml" ContentType="application/xml"/>
  <Override PartName="/customXml/itemProps2.xml" ContentType="application/vnd.openxmlformats-officedocument.customXmlProperties+xml"/>
  <Override PartName="/ppt/revisionInfo.xml" ContentType="application/vnd.ms-powerpoint.revisioninfo+xml"/>
  <Override PartName="/customXml/item1.xml" ContentType="application/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changesInfos/changesInfo1.xml" ContentType="application/vnd.ms-powerpoint.changesinfo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310" r:id="rId7"/>
    <p:sldId id="309" r:id="rId8"/>
    <p:sldId id="311" r:id="rId9"/>
    <p:sldId id="31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DEEAF6"/>
    <a:srgbClr val="A8AEB4"/>
    <a:srgbClr val="F7CA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C459A-36A2-273A-0368-1B6AD4F09C28}" v="447" dt="2024-12-16T09:22:23.231"/>
    <p1510:client id="{4CDF2D4C-6749-EDB8-D666-F8DAC3E4F4FC}" v="4" dt="2024-12-16T13:16:34.948"/>
    <p1510:client id="{D85BCBB2-0470-4991-87E0-1837292BBA57}" v="567" dt="2024-12-16T12:25:40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.xml" Id="rId8" /><Relationship Type="http://schemas.openxmlformats.org/officeDocument/2006/relationships/theme" Target="/ppt/theme/theme1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.xml" Id="rId7" /><Relationship Type="http://schemas.openxmlformats.org/officeDocument/2006/relationships/viewProps" Target="/ppt/viewProps.xml" Id="rId12" /><Relationship Type="http://schemas.openxmlformats.org/officeDocument/2006/relationships/customXml" Target="/customXml/item2.xml" Id="rId2" /><Relationship Type="http://schemas.microsoft.com/office/2015/10/relationships/revisionInfo" Target="/ppt/revisionInfo.xml" Id="rId16" /><Relationship Type="http://schemas.openxmlformats.org/officeDocument/2006/relationships/customXml" Target="/customXml/item1.xml" Id="rId1" /><Relationship Type="http://schemas.openxmlformats.org/officeDocument/2006/relationships/slide" Target="/ppt/slides/slide2.xml" Id="rId6" /><Relationship Type="http://schemas.openxmlformats.org/officeDocument/2006/relationships/presProps" Target="/ppt/presProps.xml" Id="rId11" /><Relationship Type="http://schemas.openxmlformats.org/officeDocument/2006/relationships/slide" Target="/ppt/slides/slide1.xml" Id="rId5" /><Relationship Type="http://schemas.microsoft.com/office/2016/11/relationships/changesInfo" Target="/ppt/changesInfos/changesInfo1.xml" Id="rId15" /><Relationship Type="http://schemas.openxmlformats.org/officeDocument/2006/relationships/slide" Target="/ppt/slides/slide6.xml" Id="rId10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5.xml" Id="rId9" /><Relationship Type="http://schemas.openxmlformats.org/officeDocument/2006/relationships/tableStyles" Target="/ppt/tableStyles.xml" Id="rId14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Nazia" userId="S::nazia.ali@brent.gov.uk::01baa3a9-d851-415b-b92b-cf967d8a10e3" providerId="AD" clId="Web-{B56504A7-C925-CF82-D42A-115DC47DEB9B}"/>
    <pc:docChg chg="modSld sldOrd">
      <pc:chgData name="Ali, Nazia" userId="S::nazia.ali@brent.gov.uk::01baa3a9-d851-415b-b92b-cf967d8a10e3" providerId="AD" clId="Web-{B56504A7-C925-CF82-D42A-115DC47DEB9B}" dt="2024-12-09T10:48:15.714" v="771"/>
      <pc:docMkLst>
        <pc:docMk/>
      </pc:docMkLst>
      <pc:sldChg chg="addSp delSp modSp ord">
        <pc:chgData name="Ali, Nazia" userId="S::nazia.ali@brent.gov.uk::01baa3a9-d851-415b-b92b-cf967d8a10e3" providerId="AD" clId="Web-{B56504A7-C925-CF82-D42A-115DC47DEB9B}" dt="2024-12-09T10:48:15.714" v="771"/>
        <pc:sldMkLst>
          <pc:docMk/>
          <pc:sldMk cId="157101799" sldId="309"/>
        </pc:sldMkLst>
        <pc:graphicFrameChg chg="mod modGraphic">
          <ac:chgData name="Ali, Nazia" userId="S::nazia.ali@brent.gov.uk::01baa3a9-d851-415b-b92b-cf967d8a10e3" providerId="AD" clId="Web-{B56504A7-C925-CF82-D42A-115DC47DEB9B}" dt="2024-12-09T10:48:15.714" v="771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</pc:docChg>
  </pc:docChgLst>
  <pc:docChgLst>
    <pc:chgData name="Ali, Nazia" userId="S::nazia.ali@brent.gov.uk::01baa3a9-d851-415b-b92b-cf967d8a10e3" providerId="AD" clId="Web-{455357D6-69F5-AA81-0FFA-03D91036E8ED}"/>
    <pc:docChg chg="modSld">
      <pc:chgData name="Ali, Nazia" userId="S::nazia.ali@brent.gov.uk::01baa3a9-d851-415b-b92b-cf967d8a10e3" providerId="AD" clId="Web-{455357D6-69F5-AA81-0FFA-03D91036E8ED}" dt="2024-12-09T17:11:32.063" v="32"/>
      <pc:docMkLst>
        <pc:docMk/>
      </pc:docMkLst>
      <pc:sldChg chg="modSp">
        <pc:chgData name="Ali, Nazia" userId="S::nazia.ali@brent.gov.uk::01baa3a9-d851-415b-b92b-cf967d8a10e3" providerId="AD" clId="Web-{455357D6-69F5-AA81-0FFA-03D91036E8ED}" dt="2024-12-09T17:11:32.063" v="32"/>
        <pc:sldMkLst>
          <pc:docMk/>
          <pc:sldMk cId="157101799" sldId="309"/>
        </pc:sldMkLst>
        <pc:graphicFrameChg chg="mod modGraphic">
          <ac:chgData name="Ali, Nazia" userId="S::nazia.ali@brent.gov.uk::01baa3a9-d851-415b-b92b-cf967d8a10e3" providerId="AD" clId="Web-{455357D6-69F5-AA81-0FFA-03D91036E8ED}" dt="2024-12-09T17:11:32.063" v="32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</pc:docChg>
  </pc:docChgLst>
  <pc:docChgLst>
    <pc:chgData name="Keshavji, Nasmin" userId="S::nasmin.keshavji@brent.gov.uk::d9f31bca-b616-47d5-ba4c-4ed2a4e010f4" providerId="AD" clId="Web-{64C24E93-0665-D294-B954-21B3C0D92909}"/>
    <pc:docChg chg="modSld">
      <pc:chgData name="Keshavji, Nasmin" userId="S::nasmin.keshavji@brent.gov.uk::d9f31bca-b616-47d5-ba4c-4ed2a4e010f4" providerId="AD" clId="Web-{64C24E93-0665-D294-B954-21B3C0D92909}" dt="2024-10-22T14:23:32.456" v="3"/>
      <pc:docMkLst>
        <pc:docMk/>
      </pc:docMkLst>
      <pc:sldChg chg="modSp">
        <pc:chgData name="Keshavji, Nasmin" userId="S::nasmin.keshavji@brent.gov.uk::d9f31bca-b616-47d5-ba4c-4ed2a4e010f4" providerId="AD" clId="Web-{64C24E93-0665-D294-B954-21B3C0D92909}" dt="2024-10-22T14:23:32.456" v="3"/>
        <pc:sldMkLst>
          <pc:docMk/>
          <pc:sldMk cId="591817566" sldId="310"/>
        </pc:sldMkLst>
        <pc:graphicFrameChg chg="mod modGraphic">
          <ac:chgData name="Keshavji, Nasmin" userId="S::nasmin.keshavji@brent.gov.uk::d9f31bca-b616-47d5-ba4c-4ed2a4e010f4" providerId="AD" clId="Web-{64C24E93-0665-D294-B954-21B3C0D92909}" dt="2024-10-22T14:23:32.456" v="3"/>
          <ac:graphicFrameMkLst>
            <pc:docMk/>
            <pc:sldMk cId="591817566" sldId="310"/>
            <ac:graphicFrameMk id="4" creationId="{CD0B36DA-06E7-BDCD-36EE-82EDCBD1E95F}"/>
          </ac:graphicFrameMkLst>
        </pc:graphicFrameChg>
      </pc:sldChg>
    </pc:docChg>
  </pc:docChgLst>
  <pc:docChgLst>
    <pc:chgData name="Ambrosini, Shadi" userId="S::shadi.ambrosini@brent.gov.uk::35413b19-3c99-4f4b-90c6-f2f3e327a84f" providerId="AD" clId="Web-{314744E8-B8AB-D8F8-B541-5CADFAF81CFC}"/>
    <pc:docChg chg="addSld modSld sldOrd">
      <pc:chgData name="Ambrosini, Shadi" userId="S::shadi.ambrosini@brent.gov.uk::35413b19-3c99-4f4b-90c6-f2f3e327a84f" providerId="AD" clId="Web-{314744E8-B8AB-D8F8-B541-5CADFAF81CFC}" dt="2024-12-09T10:31:02.920" v="461"/>
      <pc:docMkLst>
        <pc:docMk/>
      </pc:docMkLst>
      <pc:sldChg chg="modSp ord">
        <pc:chgData name="Ambrosini, Shadi" userId="S::shadi.ambrosini@brent.gov.uk::35413b19-3c99-4f4b-90c6-f2f3e327a84f" providerId="AD" clId="Web-{314744E8-B8AB-D8F8-B541-5CADFAF81CFC}" dt="2024-12-09T10:28:21.979" v="257"/>
        <pc:sldMkLst>
          <pc:docMk/>
          <pc:sldMk cId="591817566" sldId="310"/>
        </pc:sldMkLst>
        <pc:graphicFrameChg chg="mod modGraphic">
          <ac:chgData name="Ambrosini, Shadi" userId="S::shadi.ambrosini@brent.gov.uk::35413b19-3c99-4f4b-90c6-f2f3e327a84f" providerId="AD" clId="Web-{314744E8-B8AB-D8F8-B541-5CADFAF81CFC}" dt="2024-12-09T10:28:21.979" v="257"/>
          <ac:graphicFrameMkLst>
            <pc:docMk/>
            <pc:sldMk cId="591817566" sldId="310"/>
            <ac:graphicFrameMk id="4" creationId="{CD0B36DA-06E7-BDCD-36EE-82EDCBD1E95F}"/>
          </ac:graphicFrameMkLst>
        </pc:graphicFrameChg>
      </pc:sldChg>
      <pc:sldChg chg="modSp">
        <pc:chgData name="Ambrosini, Shadi" userId="S::shadi.ambrosini@brent.gov.uk::35413b19-3c99-4f4b-90c6-f2f3e327a84f" providerId="AD" clId="Web-{314744E8-B8AB-D8F8-B541-5CADFAF81CFC}" dt="2024-12-09T10:25:19.820" v="3"/>
        <pc:sldMkLst>
          <pc:docMk/>
          <pc:sldMk cId="1377761827" sldId="311"/>
        </pc:sldMkLst>
        <pc:graphicFrameChg chg="modGraphic">
          <ac:chgData name="Ambrosini, Shadi" userId="S::shadi.ambrosini@brent.gov.uk::35413b19-3c99-4f4b-90c6-f2f3e327a84f" providerId="AD" clId="Web-{314744E8-B8AB-D8F8-B541-5CADFAF81CFC}" dt="2024-12-09T10:25:19.820" v="3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  <pc:sldChg chg="modSp add replId">
        <pc:chgData name="Ambrosini, Shadi" userId="S::shadi.ambrosini@brent.gov.uk::35413b19-3c99-4f4b-90c6-f2f3e327a84f" providerId="AD" clId="Web-{314744E8-B8AB-D8F8-B541-5CADFAF81CFC}" dt="2024-12-09T10:31:02.920" v="461"/>
        <pc:sldMkLst>
          <pc:docMk/>
          <pc:sldMk cId="2042329768" sldId="320"/>
        </pc:sldMkLst>
        <pc:graphicFrameChg chg="mod modGraphic">
          <ac:chgData name="Ambrosini, Shadi" userId="S::shadi.ambrosini@brent.gov.uk::35413b19-3c99-4f4b-90c6-f2f3e327a84f" providerId="AD" clId="Web-{314744E8-B8AB-D8F8-B541-5CADFAF81CFC}" dt="2024-12-09T10:31:02.920" v="461"/>
          <ac:graphicFrameMkLst>
            <pc:docMk/>
            <pc:sldMk cId="2042329768" sldId="320"/>
            <ac:graphicFrameMk id="4" creationId="{CD0B36DA-06E7-BDCD-36EE-82EDCBD1E95F}"/>
          </ac:graphicFrameMkLst>
        </pc:graphicFrameChg>
      </pc:sldChg>
    </pc:docChg>
  </pc:docChgLst>
  <pc:docChgLst>
    <pc:chgData name="Ali, Nazia" userId="S::nazia.ali@brent.gov.uk::01baa3a9-d851-415b-b92b-cf967d8a10e3" providerId="AD" clId="Web-{F74CAA2A-9602-6408-57DD-A7A9B0875080}"/>
    <pc:docChg chg="modSld">
      <pc:chgData name="Ali, Nazia" userId="S::nazia.ali@brent.gov.uk::01baa3a9-d851-415b-b92b-cf967d8a10e3" providerId="AD" clId="Web-{F74CAA2A-9602-6408-57DD-A7A9B0875080}" dt="2024-12-09T17:30:48.959" v="5"/>
      <pc:docMkLst>
        <pc:docMk/>
      </pc:docMkLst>
      <pc:sldChg chg="modSp">
        <pc:chgData name="Ali, Nazia" userId="S::nazia.ali@brent.gov.uk::01baa3a9-d851-415b-b92b-cf967d8a10e3" providerId="AD" clId="Web-{F74CAA2A-9602-6408-57DD-A7A9B0875080}" dt="2024-12-09T17:30:48.959" v="5"/>
        <pc:sldMkLst>
          <pc:docMk/>
          <pc:sldMk cId="1377761827" sldId="311"/>
        </pc:sldMkLst>
        <pc:graphicFrameChg chg="mod modGraphic">
          <ac:chgData name="Ali, Nazia" userId="S::nazia.ali@brent.gov.uk::01baa3a9-d851-415b-b92b-cf967d8a10e3" providerId="AD" clId="Web-{F74CAA2A-9602-6408-57DD-A7A9B0875080}" dt="2024-12-09T17:30:48.959" v="5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</pc:docChg>
  </pc:docChgLst>
  <pc:docChgLst>
    <pc:chgData name="Ali, Nazia" userId="S::nazia.ali@brent.gov.uk::01baa3a9-d851-415b-b92b-cf967d8a10e3" providerId="AD" clId="Web-{02EC459A-36A2-273A-0368-1B6AD4F09C28}"/>
    <pc:docChg chg="modSld">
      <pc:chgData name="Ali, Nazia" userId="S::nazia.ali@brent.gov.uk::01baa3a9-d851-415b-b92b-cf967d8a10e3" providerId="AD" clId="Web-{02EC459A-36A2-273A-0368-1B6AD4F09C28}" dt="2024-12-16T09:22:19.762" v="334"/>
      <pc:docMkLst>
        <pc:docMk/>
      </pc:docMkLst>
      <pc:sldChg chg="modSp">
        <pc:chgData name="Ali, Nazia" userId="S::nazia.ali@brent.gov.uk::01baa3a9-d851-415b-b92b-cf967d8a10e3" providerId="AD" clId="Web-{02EC459A-36A2-273A-0368-1B6AD4F09C28}" dt="2024-12-16T09:21:37.339" v="324"/>
        <pc:sldMkLst>
          <pc:docMk/>
          <pc:sldMk cId="157101799" sldId="309"/>
        </pc:sldMkLst>
        <pc:graphicFrameChg chg="mod modGraphic">
          <ac:chgData name="Ali, Nazia" userId="S::nazia.ali@brent.gov.uk::01baa3a9-d851-415b-b92b-cf967d8a10e3" providerId="AD" clId="Web-{02EC459A-36A2-273A-0368-1B6AD4F09C28}" dt="2024-12-16T09:21:37.339" v="324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  <pc:sldChg chg="modSp">
        <pc:chgData name="Ali, Nazia" userId="S::nazia.ali@brent.gov.uk::01baa3a9-d851-415b-b92b-cf967d8a10e3" providerId="AD" clId="Web-{02EC459A-36A2-273A-0368-1B6AD4F09C28}" dt="2024-12-16T09:22:19.762" v="334"/>
        <pc:sldMkLst>
          <pc:docMk/>
          <pc:sldMk cId="1377761827" sldId="311"/>
        </pc:sldMkLst>
        <pc:graphicFrameChg chg="mod modGraphic">
          <ac:chgData name="Ali, Nazia" userId="S::nazia.ali@brent.gov.uk::01baa3a9-d851-415b-b92b-cf967d8a10e3" providerId="AD" clId="Web-{02EC459A-36A2-273A-0368-1B6AD4F09C28}" dt="2024-12-16T09:22:19.762" v="334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  <pc:sldChg chg="modSp">
        <pc:chgData name="Ali, Nazia" userId="S::nazia.ali@brent.gov.uk::01baa3a9-d851-415b-b92b-cf967d8a10e3" providerId="AD" clId="Web-{02EC459A-36A2-273A-0368-1B6AD4F09C28}" dt="2024-12-16T09:12:42.403" v="9"/>
        <pc:sldMkLst>
          <pc:docMk/>
          <pc:sldMk cId="4040987514" sldId="312"/>
        </pc:sldMkLst>
        <pc:graphicFrameChg chg="mod modGraphic">
          <ac:chgData name="Ali, Nazia" userId="S::nazia.ali@brent.gov.uk::01baa3a9-d851-415b-b92b-cf967d8a10e3" providerId="AD" clId="Web-{02EC459A-36A2-273A-0368-1B6AD4F09C28}" dt="2024-12-16T09:12:42.403" v="9"/>
          <ac:graphicFrameMkLst>
            <pc:docMk/>
            <pc:sldMk cId="4040987514" sldId="312"/>
            <ac:graphicFrameMk id="4" creationId="{CD0B36DA-06E7-BDCD-36EE-82EDCBD1E95F}"/>
          </ac:graphicFrameMkLst>
        </pc:graphicFrameChg>
      </pc:sldChg>
    </pc:docChg>
  </pc:docChgLst>
  <pc:docChgLst>
    <pc:chgData name="Ambrosini, Shadi" userId="35413b19-3c99-4f4b-90c6-f2f3e327a84f" providerId="ADAL" clId="{D85BCBB2-0470-4991-87E0-1837292BBA57}"/>
    <pc:docChg chg="undo custSel delSld modSld sldOrd">
      <pc:chgData name="Ambrosini, Shadi" userId="35413b19-3c99-4f4b-90c6-f2f3e327a84f" providerId="ADAL" clId="{D85BCBB2-0470-4991-87E0-1837292BBA57}" dt="2024-12-16T12:32:02.305" v="1129" actId="6549"/>
      <pc:docMkLst>
        <pc:docMk/>
      </pc:docMkLst>
      <pc:sldChg chg="modSp mod ord">
        <pc:chgData name="Ambrosini, Shadi" userId="35413b19-3c99-4f4b-90c6-f2f3e327a84f" providerId="ADAL" clId="{D85BCBB2-0470-4991-87E0-1837292BBA57}" dt="2024-12-16T12:26:39.948" v="1127" actId="20577"/>
        <pc:sldMkLst>
          <pc:docMk/>
          <pc:sldMk cId="157101799" sldId="309"/>
        </pc:sldMkLst>
        <pc:graphicFrameChg chg="mod modGraphic">
          <ac:chgData name="Ambrosini, Shadi" userId="35413b19-3c99-4f4b-90c6-f2f3e327a84f" providerId="ADAL" clId="{D85BCBB2-0470-4991-87E0-1837292BBA57}" dt="2024-12-16T12:26:39.948" v="1127" actId="20577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  <pc:sldChg chg="modSp mod">
        <pc:chgData name="Ambrosini, Shadi" userId="35413b19-3c99-4f4b-90c6-f2f3e327a84f" providerId="ADAL" clId="{D85BCBB2-0470-4991-87E0-1837292BBA57}" dt="2024-12-16T12:24:12.640" v="1083" actId="113"/>
        <pc:sldMkLst>
          <pc:docMk/>
          <pc:sldMk cId="591817566" sldId="310"/>
        </pc:sldMkLst>
        <pc:graphicFrameChg chg="mod modGraphic">
          <ac:chgData name="Ambrosini, Shadi" userId="35413b19-3c99-4f4b-90c6-f2f3e327a84f" providerId="ADAL" clId="{D85BCBB2-0470-4991-87E0-1837292BBA57}" dt="2024-12-16T12:24:12.640" v="1083" actId="113"/>
          <ac:graphicFrameMkLst>
            <pc:docMk/>
            <pc:sldMk cId="591817566" sldId="310"/>
            <ac:graphicFrameMk id="4" creationId="{CD0B36DA-06E7-BDCD-36EE-82EDCBD1E95F}"/>
          </ac:graphicFrameMkLst>
        </pc:graphicFrameChg>
      </pc:sldChg>
      <pc:sldChg chg="modSp mod">
        <pc:chgData name="Ambrosini, Shadi" userId="35413b19-3c99-4f4b-90c6-f2f3e327a84f" providerId="ADAL" clId="{D85BCBB2-0470-4991-87E0-1837292BBA57}" dt="2024-12-16T12:21:44.024" v="1028" actId="6549"/>
        <pc:sldMkLst>
          <pc:docMk/>
          <pc:sldMk cId="1377761827" sldId="311"/>
        </pc:sldMkLst>
        <pc:graphicFrameChg chg="mod modGraphic">
          <ac:chgData name="Ambrosini, Shadi" userId="35413b19-3c99-4f4b-90c6-f2f3e327a84f" providerId="ADAL" clId="{D85BCBB2-0470-4991-87E0-1837292BBA57}" dt="2024-12-16T12:21:44.024" v="1028" actId="6549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  <pc:sldChg chg="modSp mod">
        <pc:chgData name="Ambrosini, Shadi" userId="35413b19-3c99-4f4b-90c6-f2f3e327a84f" providerId="ADAL" clId="{D85BCBB2-0470-4991-87E0-1837292BBA57}" dt="2024-12-16T12:19:20.655" v="965" actId="20577"/>
        <pc:sldMkLst>
          <pc:docMk/>
          <pc:sldMk cId="4040987514" sldId="312"/>
        </pc:sldMkLst>
        <pc:graphicFrameChg chg="mod modGraphic">
          <ac:chgData name="Ambrosini, Shadi" userId="35413b19-3c99-4f4b-90c6-f2f3e327a84f" providerId="ADAL" clId="{D85BCBB2-0470-4991-87E0-1837292BBA57}" dt="2024-12-16T12:19:20.655" v="965" actId="20577"/>
          <ac:graphicFrameMkLst>
            <pc:docMk/>
            <pc:sldMk cId="4040987514" sldId="312"/>
            <ac:graphicFrameMk id="4" creationId="{CD0B36DA-06E7-BDCD-36EE-82EDCBD1E95F}"/>
          </ac:graphicFrameMkLst>
        </pc:graphicFrameChg>
      </pc:sldChg>
      <pc:sldChg chg="del">
        <pc:chgData name="Ambrosini, Shadi" userId="35413b19-3c99-4f4b-90c6-f2f3e327a84f" providerId="ADAL" clId="{D85BCBB2-0470-4991-87E0-1837292BBA57}" dt="2024-12-16T10:44:09.069" v="939" actId="47"/>
        <pc:sldMkLst>
          <pc:docMk/>
          <pc:sldMk cId="1458398612" sldId="313"/>
        </pc:sldMkLst>
      </pc:sldChg>
      <pc:sldChg chg="modSp del mod">
        <pc:chgData name="Ambrosini, Shadi" userId="35413b19-3c99-4f4b-90c6-f2f3e327a84f" providerId="ADAL" clId="{D85BCBB2-0470-4991-87E0-1837292BBA57}" dt="2024-12-16T12:23:22.727" v="1029" actId="47"/>
        <pc:sldMkLst>
          <pc:docMk/>
          <pc:sldMk cId="2572616276" sldId="314"/>
        </pc:sldMkLst>
        <pc:graphicFrameChg chg="modGraphic">
          <ac:chgData name="Ambrosini, Shadi" userId="35413b19-3c99-4f4b-90c6-f2f3e327a84f" providerId="ADAL" clId="{D85BCBB2-0470-4991-87E0-1837292BBA57}" dt="2024-12-16T10:30:06.206" v="842" actId="20577"/>
          <ac:graphicFrameMkLst>
            <pc:docMk/>
            <pc:sldMk cId="2572616276" sldId="314"/>
            <ac:graphicFrameMk id="4" creationId="{CD0B36DA-06E7-BDCD-36EE-82EDCBD1E95F}"/>
          </ac:graphicFrameMkLst>
        </pc:graphicFrameChg>
      </pc:sldChg>
      <pc:sldChg chg="modSp mod">
        <pc:chgData name="Ambrosini, Shadi" userId="35413b19-3c99-4f4b-90c6-f2f3e327a84f" providerId="ADAL" clId="{D85BCBB2-0470-4991-87E0-1837292BBA57}" dt="2024-12-16T12:31:22.720" v="1128" actId="2164"/>
        <pc:sldMkLst>
          <pc:docMk/>
          <pc:sldMk cId="2042329768" sldId="320"/>
        </pc:sldMkLst>
        <pc:graphicFrameChg chg="mod modGraphic">
          <ac:chgData name="Ambrosini, Shadi" userId="35413b19-3c99-4f4b-90c6-f2f3e327a84f" providerId="ADAL" clId="{D85BCBB2-0470-4991-87E0-1837292BBA57}" dt="2024-12-16T12:31:22.720" v="1128" actId="2164"/>
          <ac:graphicFrameMkLst>
            <pc:docMk/>
            <pc:sldMk cId="2042329768" sldId="320"/>
            <ac:graphicFrameMk id="4" creationId="{CD0B36DA-06E7-BDCD-36EE-82EDCBD1E95F}"/>
          </ac:graphicFrameMkLst>
        </pc:graphicFrameChg>
      </pc:sldChg>
      <pc:sldChg chg="modSp mod">
        <pc:chgData name="Ambrosini, Shadi" userId="35413b19-3c99-4f4b-90c6-f2f3e327a84f" providerId="ADAL" clId="{D85BCBB2-0470-4991-87E0-1837292BBA57}" dt="2024-12-16T12:32:02.305" v="1129" actId="6549"/>
        <pc:sldMkLst>
          <pc:docMk/>
          <pc:sldMk cId="1995265102" sldId="324"/>
        </pc:sldMkLst>
        <pc:graphicFrameChg chg="modGraphic">
          <ac:chgData name="Ambrosini, Shadi" userId="35413b19-3c99-4f4b-90c6-f2f3e327a84f" providerId="ADAL" clId="{D85BCBB2-0470-4991-87E0-1837292BBA57}" dt="2024-12-16T12:32:02.305" v="1129" actId="6549"/>
          <ac:graphicFrameMkLst>
            <pc:docMk/>
            <pc:sldMk cId="1995265102" sldId="324"/>
            <ac:graphicFrameMk id="4" creationId="{CD0B36DA-06E7-BDCD-36EE-82EDCBD1E95F}"/>
          </ac:graphicFrameMkLst>
        </pc:graphicFrameChg>
      </pc:sldChg>
    </pc:docChg>
  </pc:docChgLst>
  <pc:docChgLst>
    <pc:chgData name="Ali, Nazia" userId="S::nazia.ali@brent.gov.uk::01baa3a9-d851-415b-b92b-cf967d8a10e3" providerId="AD" clId="Web-{4CDF2D4C-6749-EDB8-D666-F8DAC3E4F4FC}"/>
    <pc:docChg chg="modSld">
      <pc:chgData name="Ali, Nazia" userId="S::nazia.ali@brent.gov.uk::01baa3a9-d851-415b-b92b-cf967d8a10e3" providerId="AD" clId="Web-{4CDF2D4C-6749-EDB8-D666-F8DAC3E4F4FC}" dt="2024-12-16T13:16:34.948" v="3"/>
      <pc:docMkLst>
        <pc:docMk/>
      </pc:docMkLst>
      <pc:sldChg chg="modSp">
        <pc:chgData name="Ali, Nazia" userId="S::nazia.ali@brent.gov.uk::01baa3a9-d851-415b-b92b-cf967d8a10e3" providerId="AD" clId="Web-{4CDF2D4C-6749-EDB8-D666-F8DAC3E4F4FC}" dt="2024-12-16T13:16:34.948" v="3"/>
        <pc:sldMkLst>
          <pc:docMk/>
          <pc:sldMk cId="157101799" sldId="309"/>
        </pc:sldMkLst>
        <pc:graphicFrameChg chg="mod modGraphic">
          <ac:chgData name="Ali, Nazia" userId="S::nazia.ali@brent.gov.uk::01baa3a9-d851-415b-b92b-cf967d8a10e3" providerId="AD" clId="Web-{4CDF2D4C-6749-EDB8-D666-F8DAC3E4F4FC}" dt="2024-12-16T13:16:34.948" v="3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</pc:docChg>
  </pc:docChgLst>
  <pc:docChgLst>
    <pc:chgData name="Ali, Nazia" userId="S::nazia.ali@brent.gov.uk::01baa3a9-d851-415b-b92b-cf967d8a10e3" providerId="AD" clId="Web-{AF5EB9C4-81D2-79CB-DDC4-26D129D5C9EA}"/>
    <pc:docChg chg="modSld">
      <pc:chgData name="Ali, Nazia" userId="S::nazia.ali@brent.gov.uk::01baa3a9-d851-415b-b92b-cf967d8a10e3" providerId="AD" clId="Web-{AF5EB9C4-81D2-79CB-DDC4-26D129D5C9EA}" dt="2024-12-13T02:13:53.523" v="959"/>
      <pc:docMkLst>
        <pc:docMk/>
      </pc:docMkLst>
      <pc:sldChg chg="modSp">
        <pc:chgData name="Ali, Nazia" userId="S::nazia.ali@brent.gov.uk::01baa3a9-d851-415b-b92b-cf967d8a10e3" providerId="AD" clId="Web-{AF5EB9C4-81D2-79CB-DDC4-26D129D5C9EA}" dt="2024-12-13T02:13:53.523" v="959"/>
        <pc:sldMkLst>
          <pc:docMk/>
          <pc:sldMk cId="157101799" sldId="309"/>
        </pc:sldMkLst>
        <pc:spChg chg="mod">
          <ac:chgData name="Ali, Nazia" userId="S::nazia.ali@brent.gov.uk::01baa3a9-d851-415b-b92b-cf967d8a10e3" providerId="AD" clId="Web-{AF5EB9C4-81D2-79CB-DDC4-26D129D5C9EA}" dt="2024-12-13T01:50:54.435" v="830" actId="1076"/>
          <ac:spMkLst>
            <pc:docMk/>
            <pc:sldMk cId="157101799" sldId="309"/>
            <ac:spMk id="6" creationId="{FE5E2554-E26B-C1AC-5160-AAE2B04C017D}"/>
          </ac:spMkLst>
        </pc:spChg>
        <pc:graphicFrameChg chg="mod modGraphic">
          <ac:chgData name="Ali, Nazia" userId="S::nazia.ali@brent.gov.uk::01baa3a9-d851-415b-b92b-cf967d8a10e3" providerId="AD" clId="Web-{AF5EB9C4-81D2-79CB-DDC4-26D129D5C9EA}" dt="2024-12-13T02:13:53.523" v="959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  <pc:sldChg chg="modSp">
        <pc:chgData name="Ali, Nazia" userId="S::nazia.ali@brent.gov.uk::01baa3a9-d851-415b-b92b-cf967d8a10e3" providerId="AD" clId="Web-{AF5EB9C4-81D2-79CB-DDC4-26D129D5C9EA}" dt="2024-12-13T02:10:19.325" v="911"/>
        <pc:sldMkLst>
          <pc:docMk/>
          <pc:sldMk cId="1377761827" sldId="311"/>
        </pc:sldMkLst>
        <pc:graphicFrameChg chg="mod modGraphic">
          <ac:chgData name="Ali, Nazia" userId="S::nazia.ali@brent.gov.uk::01baa3a9-d851-415b-b92b-cf967d8a10e3" providerId="AD" clId="Web-{AF5EB9C4-81D2-79CB-DDC4-26D129D5C9EA}" dt="2024-12-13T02:10:19.325" v="911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</pc:docChg>
  </pc:docChgLst>
  <pc:docChgLst>
    <pc:chgData name="Ali, Nazia" userId="S::nazia.ali@brent.gov.uk::01baa3a9-d851-415b-b92b-cf967d8a10e3" providerId="AD" clId="Web-{99AA6746-7923-D7F1-2081-94B21725A0F2}"/>
    <pc:docChg chg="modSld">
      <pc:chgData name="Ali, Nazia" userId="S::nazia.ali@brent.gov.uk::01baa3a9-d851-415b-b92b-cf967d8a10e3" providerId="AD" clId="Web-{99AA6746-7923-D7F1-2081-94B21725A0F2}" dt="2024-12-09T17:45:07.182" v="557"/>
      <pc:docMkLst>
        <pc:docMk/>
      </pc:docMkLst>
      <pc:sldChg chg="modSp">
        <pc:chgData name="Ali, Nazia" userId="S::nazia.ali@brent.gov.uk::01baa3a9-d851-415b-b92b-cf967d8a10e3" providerId="AD" clId="Web-{99AA6746-7923-D7F1-2081-94B21725A0F2}" dt="2024-12-09T17:45:07.182" v="557"/>
        <pc:sldMkLst>
          <pc:docMk/>
          <pc:sldMk cId="157101799" sldId="309"/>
        </pc:sldMkLst>
        <pc:graphicFrameChg chg="mod modGraphic">
          <ac:chgData name="Ali, Nazia" userId="S::nazia.ali@brent.gov.uk::01baa3a9-d851-415b-b92b-cf967d8a10e3" providerId="AD" clId="Web-{99AA6746-7923-D7F1-2081-94B21725A0F2}" dt="2024-12-09T17:45:07.182" v="557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  <pc:sldChg chg="modSp">
        <pc:chgData name="Ali, Nazia" userId="S::nazia.ali@brent.gov.uk::01baa3a9-d851-415b-b92b-cf967d8a10e3" providerId="AD" clId="Web-{99AA6746-7923-D7F1-2081-94B21725A0F2}" dt="2024-12-09T17:44:05.724" v="471"/>
        <pc:sldMkLst>
          <pc:docMk/>
          <pc:sldMk cId="1377761827" sldId="311"/>
        </pc:sldMkLst>
        <pc:graphicFrameChg chg="mod modGraphic">
          <ac:chgData name="Ali, Nazia" userId="S::nazia.ali@brent.gov.uk::01baa3a9-d851-415b-b92b-cf967d8a10e3" providerId="AD" clId="Web-{99AA6746-7923-D7F1-2081-94B21725A0F2}" dt="2024-12-09T17:44:05.724" v="471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</pc:docChg>
  </pc:docChgLst>
  <pc:docChgLst>
    <pc:chgData name="Ambrosini, Shadi" userId="S::shadi.ambrosini@brent.gov.uk::35413b19-3c99-4f4b-90c6-f2f3e327a84f" providerId="AD" clId="Web-{690C45E4-019A-8C0D-19DF-059EFB086B24}"/>
    <pc:docChg chg="addSld delSld modSld">
      <pc:chgData name="Ambrosini, Shadi" userId="S::shadi.ambrosini@brent.gov.uk::35413b19-3c99-4f4b-90c6-f2f3e327a84f" providerId="AD" clId="Web-{690C45E4-019A-8C0D-19DF-059EFB086B24}" dt="2024-12-11T11:22:36.715" v="90"/>
      <pc:docMkLst>
        <pc:docMk/>
      </pc:docMkLst>
      <pc:sldChg chg="modSp">
        <pc:chgData name="Ambrosini, Shadi" userId="S::shadi.ambrosini@brent.gov.uk::35413b19-3c99-4f4b-90c6-f2f3e327a84f" providerId="AD" clId="Web-{690C45E4-019A-8C0D-19DF-059EFB086B24}" dt="2024-12-11T10:18:31.328" v="8"/>
        <pc:sldMkLst>
          <pc:docMk/>
          <pc:sldMk cId="157101799" sldId="309"/>
        </pc:sldMkLst>
        <pc:graphicFrameChg chg="mod modGraphic">
          <ac:chgData name="Ambrosini, Shadi" userId="S::shadi.ambrosini@brent.gov.uk::35413b19-3c99-4f4b-90c6-f2f3e327a84f" providerId="AD" clId="Web-{690C45E4-019A-8C0D-19DF-059EFB086B24}" dt="2024-12-11T10:18:31.328" v="8"/>
          <ac:graphicFrameMkLst>
            <pc:docMk/>
            <pc:sldMk cId="157101799" sldId="309"/>
            <ac:graphicFrameMk id="4" creationId="{CD0B36DA-06E7-BDCD-36EE-82EDCBD1E95F}"/>
          </ac:graphicFrameMkLst>
        </pc:graphicFrameChg>
      </pc:sldChg>
      <pc:sldChg chg="modSp">
        <pc:chgData name="Ambrosini, Shadi" userId="S::shadi.ambrosini@brent.gov.uk::35413b19-3c99-4f4b-90c6-f2f3e327a84f" providerId="AD" clId="Web-{690C45E4-019A-8C0D-19DF-059EFB086B24}" dt="2024-12-11T10:19:07.907" v="18"/>
        <pc:sldMkLst>
          <pc:docMk/>
          <pc:sldMk cId="1377761827" sldId="311"/>
        </pc:sldMkLst>
        <pc:graphicFrameChg chg="mod modGraphic">
          <ac:chgData name="Ambrosini, Shadi" userId="S::shadi.ambrosini@brent.gov.uk::35413b19-3c99-4f4b-90c6-f2f3e327a84f" providerId="AD" clId="Web-{690C45E4-019A-8C0D-19DF-059EFB086B24}" dt="2024-12-11T10:19:07.907" v="18"/>
          <ac:graphicFrameMkLst>
            <pc:docMk/>
            <pc:sldMk cId="1377761827" sldId="311"/>
            <ac:graphicFrameMk id="4" creationId="{CD0B36DA-06E7-BDCD-36EE-82EDCBD1E95F}"/>
          </ac:graphicFrameMkLst>
        </pc:graphicFrameChg>
      </pc:sldChg>
      <pc:sldChg chg="modSp">
        <pc:chgData name="Ambrosini, Shadi" userId="S::shadi.ambrosini@brent.gov.uk::35413b19-3c99-4f4b-90c6-f2f3e327a84f" providerId="AD" clId="Web-{690C45E4-019A-8C0D-19DF-059EFB086B24}" dt="2024-12-11T10:19:15.017" v="19"/>
        <pc:sldMkLst>
          <pc:docMk/>
          <pc:sldMk cId="4040987514" sldId="312"/>
        </pc:sldMkLst>
        <pc:graphicFrameChg chg="modGraphic">
          <ac:chgData name="Ambrosini, Shadi" userId="S::shadi.ambrosini@brent.gov.uk::35413b19-3c99-4f4b-90c6-f2f3e327a84f" providerId="AD" clId="Web-{690C45E4-019A-8C0D-19DF-059EFB086B24}" dt="2024-12-11T10:19:15.017" v="19"/>
          <ac:graphicFrameMkLst>
            <pc:docMk/>
            <pc:sldMk cId="4040987514" sldId="312"/>
            <ac:graphicFrameMk id="4" creationId="{CD0B36DA-06E7-BDCD-36EE-82EDCBD1E95F}"/>
          </ac:graphicFrameMkLst>
        </pc:graphicFrameChg>
      </pc:sldChg>
      <pc:sldChg chg="modSp">
        <pc:chgData name="Ambrosini, Shadi" userId="S::shadi.ambrosini@brent.gov.uk::35413b19-3c99-4f4b-90c6-f2f3e327a84f" providerId="AD" clId="Web-{690C45E4-019A-8C0D-19DF-059EFB086B24}" dt="2024-12-11T10:19:19.345" v="20"/>
        <pc:sldMkLst>
          <pc:docMk/>
          <pc:sldMk cId="1458398612" sldId="313"/>
        </pc:sldMkLst>
      </pc:sldChg>
      <pc:sldChg chg="modSp">
        <pc:chgData name="Ambrosini, Shadi" userId="S::shadi.ambrosini@brent.gov.uk::35413b19-3c99-4f4b-90c6-f2f3e327a84f" providerId="AD" clId="Web-{690C45E4-019A-8C0D-19DF-059EFB086B24}" dt="2024-12-11T10:19:22.673" v="21"/>
        <pc:sldMkLst>
          <pc:docMk/>
          <pc:sldMk cId="2572616276" sldId="314"/>
        </pc:sldMkLst>
      </pc:sldChg>
      <pc:sldChg chg="del">
        <pc:chgData name="Ambrosini, Shadi" userId="S::shadi.ambrosini@brent.gov.uk::35413b19-3c99-4f4b-90c6-f2f3e327a84f" providerId="AD" clId="Web-{690C45E4-019A-8C0D-19DF-059EFB086B24}" dt="2024-12-11T11:22:35.324" v="89"/>
        <pc:sldMkLst>
          <pc:docMk/>
          <pc:sldMk cId="1527626459" sldId="317"/>
        </pc:sldMkLst>
      </pc:sldChg>
      <pc:sldChg chg="del">
        <pc:chgData name="Ambrosini, Shadi" userId="S::shadi.ambrosini@brent.gov.uk::35413b19-3c99-4f4b-90c6-f2f3e327a84f" providerId="AD" clId="Web-{690C45E4-019A-8C0D-19DF-059EFB086B24}" dt="2024-12-11T11:22:36.715" v="90"/>
        <pc:sldMkLst>
          <pc:docMk/>
          <pc:sldMk cId="1685194328" sldId="319"/>
        </pc:sldMkLst>
      </pc:sldChg>
      <pc:sldChg chg="modSp add">
        <pc:chgData name="Ambrosini, Shadi" userId="S::shadi.ambrosini@brent.gov.uk::35413b19-3c99-4f4b-90c6-f2f3e327a84f" providerId="AD" clId="Web-{690C45E4-019A-8C0D-19DF-059EFB086B24}" dt="2024-12-11T11:22:21.230" v="75" actId="20577"/>
        <pc:sldMkLst>
          <pc:docMk/>
          <pc:sldMk cId="2330168132" sldId="321"/>
        </pc:sldMkLst>
        <pc:spChg chg="mod">
          <ac:chgData name="Ambrosini, Shadi" userId="S::shadi.ambrosini@brent.gov.uk::35413b19-3c99-4f4b-90c6-f2f3e327a84f" providerId="AD" clId="Web-{690C45E4-019A-8C0D-19DF-059EFB086B24}" dt="2024-12-11T11:22:21.230" v="75" actId="20577"/>
          <ac:spMkLst>
            <pc:docMk/>
            <pc:sldMk cId="2330168132" sldId="321"/>
            <ac:spMk id="4" creationId="{5AE18F16-7069-ECB7-BE06-3EF18265721D}"/>
          </ac:spMkLst>
        </pc:spChg>
      </pc:sldChg>
      <pc:sldChg chg="modSp add">
        <pc:chgData name="Ambrosini, Shadi" userId="S::shadi.ambrosini@brent.gov.uk::35413b19-3c99-4f4b-90c6-f2f3e327a84f" providerId="AD" clId="Web-{690C45E4-019A-8C0D-19DF-059EFB086B24}" dt="2024-12-11T11:22:34.465" v="88" actId="20577"/>
        <pc:sldMkLst>
          <pc:docMk/>
          <pc:sldMk cId="779397829" sldId="323"/>
        </pc:sldMkLst>
        <pc:spChg chg="mod">
          <ac:chgData name="Ambrosini, Shadi" userId="S::shadi.ambrosini@brent.gov.uk::35413b19-3c99-4f4b-90c6-f2f3e327a84f" providerId="AD" clId="Web-{690C45E4-019A-8C0D-19DF-059EFB086B24}" dt="2024-12-11T11:22:34.465" v="88" actId="20577"/>
          <ac:spMkLst>
            <pc:docMk/>
            <pc:sldMk cId="779397829" sldId="323"/>
            <ac:spMk id="4" creationId="{5AE18F16-7069-ECB7-BE06-3EF18265721D}"/>
          </ac:spMkLst>
        </pc:spChg>
      </pc:sldChg>
      <pc:sldChg chg="add">
        <pc:chgData name="Ambrosini, Shadi" userId="S::shadi.ambrosini@brent.gov.uk::35413b19-3c99-4f4b-90c6-f2f3e327a84f" providerId="AD" clId="Web-{690C45E4-019A-8C0D-19DF-059EFB086B24}" dt="2024-12-11T10:20:12.284" v="26"/>
        <pc:sldMkLst>
          <pc:docMk/>
          <pc:sldMk cId="1995265102" sldId="324"/>
        </pc:sldMkLst>
      </pc:sldChg>
      <pc:sldChg chg="modSp add">
        <pc:chgData name="Ambrosini, Shadi" userId="S::shadi.ambrosini@brent.gov.uk::35413b19-3c99-4f4b-90c6-f2f3e327a84f" providerId="AD" clId="Web-{690C45E4-019A-8C0D-19DF-059EFB086B24}" dt="2024-12-11T11:22:07.245" v="64" actId="20577"/>
        <pc:sldMkLst>
          <pc:docMk/>
          <pc:sldMk cId="2321273881" sldId="326"/>
        </pc:sldMkLst>
        <pc:spChg chg="mod">
          <ac:chgData name="Ambrosini, Shadi" userId="S::shadi.ambrosini@brent.gov.uk::35413b19-3c99-4f4b-90c6-f2f3e327a84f" providerId="AD" clId="Web-{690C45E4-019A-8C0D-19DF-059EFB086B24}" dt="2024-12-11T11:22:07.245" v="64" actId="20577"/>
          <ac:spMkLst>
            <pc:docMk/>
            <pc:sldMk cId="2321273881" sldId="326"/>
            <ac:spMk id="6" creationId="{FE5E2554-E26B-C1AC-5160-AAE2B04C017D}"/>
          </ac:spMkLst>
        </pc:spChg>
        <pc:graphicFrameChg chg="mod modGraphic">
          <ac:chgData name="Ambrosini, Shadi" userId="S::shadi.ambrosini@brent.gov.uk::35413b19-3c99-4f4b-90c6-f2f3e327a84f" providerId="AD" clId="Web-{690C45E4-019A-8C0D-19DF-059EFB086B24}" dt="2024-12-11T11:21:54.042" v="48"/>
          <ac:graphicFrameMkLst>
            <pc:docMk/>
            <pc:sldMk cId="2321273881" sldId="326"/>
            <ac:graphicFrameMk id="4" creationId="{CD0B36DA-06E7-BDCD-36EE-82EDCBD1E95F}"/>
          </ac:graphicFrameMkLst>
        </pc:graphicFrameChg>
      </pc:sldChg>
      <pc:sldChg chg="modSp add">
        <pc:chgData name="Ambrosini, Shadi" userId="S::shadi.ambrosini@brent.gov.uk::35413b19-3c99-4f4b-90c6-f2f3e327a84f" providerId="AD" clId="Web-{690C45E4-019A-8C0D-19DF-059EFB086B24}" dt="2024-12-11T11:21:48.885" v="32"/>
        <pc:sldMkLst>
          <pc:docMk/>
          <pc:sldMk cId="1812627980" sldId="327"/>
        </pc:sldMkLst>
        <pc:graphicFrameChg chg="mod modGraphic">
          <ac:chgData name="Ambrosini, Shadi" userId="S::shadi.ambrosini@brent.gov.uk::35413b19-3c99-4f4b-90c6-f2f3e327a84f" providerId="AD" clId="Web-{690C45E4-019A-8C0D-19DF-059EFB086B24}" dt="2024-12-11T11:21:48.885" v="32"/>
          <ac:graphicFrameMkLst>
            <pc:docMk/>
            <pc:sldMk cId="1812627980" sldId="327"/>
            <ac:graphicFrameMk id="4" creationId="{CD0B36DA-06E7-BDCD-36EE-82EDCBD1E95F}"/>
          </ac:graphicFrameMkLst>
        </pc:graphicFrameChg>
      </pc:sldChg>
    </pc:docChg>
  </pc:docChgLst>
</pc:chgInfo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FE11-3CF3-553C-7B29-D1BA1C8F1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D577D-41D4-E4CB-888F-6F6242732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7BB84-FFDA-E1FA-CBB0-8836C97E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0936-528F-43B0-8D01-2A7992B5BA3A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9F7DF-2690-A18D-87D7-42EB4B30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27904-655B-3B94-96DD-FF089DE9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A4C2-B639-4469-8464-B90F4160F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6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EE8-42D4-4601-6AD8-33BCCDF20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0701-2BE3-D62F-0A3A-C60BF4B2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85894-36B7-8DE1-E970-258F6E8A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0936-528F-43B0-8D01-2A7992B5BA3A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D9827-5B6C-E27C-86CE-E0572F8A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4FE0A-1C15-5AEB-F8C5-B8152C425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A4C2-B639-4469-8464-B90F4160F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402665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theme" Target="/ppt/theme/theme1.xml" Id="rId12" /><Relationship Type="http://schemas.openxmlformats.org/officeDocument/2006/relationships/slideLayout" Target="/ppt/slideLayouts/slideLayout2.xml" Id="rId2" /><Relationship Type="http://schemas.openxmlformats.org/officeDocument/2006/relationships/slideLayout" Target="/ppt/slideLayouts/slideLayout1.xml" Id="rId1" 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AEC18-3F1C-F019-83EB-AD5E0E4C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3378-12F9-6F19-9CF1-40887905C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F5C26-88D6-BCAC-26BA-43994C4FE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50936-528F-43B0-8D01-2A7992B5BA3A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F2EC2-1406-6766-CAA4-1F07867E4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AD231-6E28-DA22-A733-ECCD8D17E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EA4C2-B639-4469-8464-B90F4160F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0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1.xml" Id="rId1" /><Relationship Type="http://schemas.openxmlformats.org/officeDocument/2006/relationships/image" Target="/ppt/media/image3.jpeg" Id="rId4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hyperlink" Target="mailto:nilam.kalyan@nhs.net" TargetMode="External" Id="rId3" /><Relationship Type="http://schemas.openxmlformats.org/officeDocument/2006/relationships/hyperlink" Target="mailto:Nazia.ali@brent.gov.uk" TargetMode="External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hyperlink" Target="mailto:Nazia.ali@brent.gov.uk" TargetMode="External" Id="rId3" /><Relationship Type="http://schemas.openxmlformats.org/officeDocument/2006/relationships/hyperlink" Target="mailto:sandhya.thacker@brent.gov.uk" TargetMode="External" Id="rId2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hyperlink" Target="mailto:Nazia.ali@brent.gov.uk" TargetMode="External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hyperlink" Target="mailto:Nazia.ali@brent.gov.uk" TargetMode="External" Id="rId2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E18F16-7069-ECB7-BE06-3EF18265721D}"/>
              </a:ext>
            </a:extLst>
          </p:cNvPr>
          <p:cNvSpPr/>
          <p:nvPr/>
        </p:nvSpPr>
        <p:spPr>
          <a:xfrm>
            <a:off x="1365158" y="859065"/>
            <a:ext cx="9461685" cy="458587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dirty="0">
                <a:latin typeface="Arial"/>
                <a:cs typeface="Arial"/>
              </a:rPr>
              <a:t>Public Health</a:t>
            </a:r>
          </a:p>
          <a:p>
            <a:pPr algn="ctr"/>
            <a:r>
              <a:rPr lang="en-GB" sz="3200" b="1" dirty="0">
                <a:latin typeface="Arial"/>
                <a:cs typeface="Arial"/>
              </a:rPr>
              <a:t>Brent Health Matters NHS</a:t>
            </a:r>
          </a:p>
          <a:p>
            <a:pPr algn="ctr"/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/>
                <a:cs typeface="Arial"/>
              </a:rPr>
              <a:t>Health and Wellbeing events</a:t>
            </a:r>
          </a:p>
          <a:p>
            <a:pPr algn="ctr"/>
            <a:b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latin typeface="Arial"/>
                <a:cs typeface="Arial"/>
              </a:rPr>
              <a:t>Pop-up Schedule</a:t>
            </a:r>
          </a:p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January 2025</a:t>
            </a:r>
          </a:p>
          <a:p>
            <a:pPr algn="r"/>
            <a:endParaRPr lang="en-GB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A0F547-AE08-7B0F-A64E-C9D9596DB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543" y="4919430"/>
            <a:ext cx="15144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3AA678C-9559-2537-99BD-2940BF20B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82" y="5700480"/>
            <a:ext cx="173355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diagram of health check&#10;&#10;Description automatically generated">
            <a:extLst>
              <a:ext uri="{FF2B5EF4-FFF2-40B4-BE49-F238E27FC236}">
                <a16:creationId xmlns:a16="http://schemas.microsoft.com/office/drawing/2014/main" id="{08C9E941-4E8F-29B9-D3B3-1C1783D610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8602" y="4554538"/>
            <a:ext cx="21240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7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92E72-1764-9E7D-0A14-3AC8B0C1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>
                <a:solidFill>
                  <a:schemeClr val="accent1"/>
                </a:solidFill>
                <a:latin typeface="Calibri"/>
                <a:ea typeface="Calibri Light"/>
                <a:cs typeface="Calibri Light"/>
              </a:rPr>
              <a:t>Health Awareness Campaigns: January 2025</a:t>
            </a:r>
            <a:endParaRPr lang="en-GB" sz="4000" b="1">
              <a:solidFill>
                <a:schemeClr val="accent1"/>
              </a:solidFill>
              <a:latin typeface="Calibri"/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64D9-1A41-CDB4-54EA-ECF0767D2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565" y="1572472"/>
            <a:ext cx="10230485" cy="474260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7000"/>
              </a:lnSpc>
              <a:spcAft>
                <a:spcPts val="800"/>
              </a:spcAft>
            </a:pPr>
            <a:r>
              <a:rPr lang="en-GB" sz="2400" b="1">
                <a:solidFill>
                  <a:schemeClr val="accent1"/>
                </a:solidFill>
                <a:ea typeface="+mn-lt"/>
                <a:cs typeface="+mn-lt"/>
              </a:rPr>
              <a:t>Dry January</a:t>
            </a:r>
          </a:p>
          <a:p>
            <a:pPr>
              <a:lnSpc>
                <a:spcPct val="117000"/>
              </a:lnSpc>
              <a:spcAft>
                <a:spcPts val="800"/>
              </a:spcAft>
            </a:pPr>
            <a:r>
              <a:rPr lang="en-GB" sz="2400" b="1">
                <a:solidFill>
                  <a:schemeClr val="accent1"/>
                </a:solidFill>
                <a:ea typeface="+mn-lt"/>
                <a:cs typeface="+mn-lt"/>
              </a:rPr>
              <a:t>STI Awareness Day (14 January)</a:t>
            </a:r>
          </a:p>
          <a:p>
            <a:pPr>
              <a:lnSpc>
                <a:spcPct val="117000"/>
              </a:lnSpc>
              <a:spcAft>
                <a:spcPts val="800"/>
              </a:spcAft>
            </a:pPr>
            <a:r>
              <a:rPr lang="en-GB" sz="2400" b="1">
                <a:solidFill>
                  <a:schemeClr val="accent1"/>
                </a:solidFill>
                <a:ea typeface="+mn-lt"/>
                <a:cs typeface="+mn-lt"/>
              </a:rPr>
              <a:t>Samaritans Brew Monday (20th January)</a:t>
            </a:r>
          </a:p>
          <a:p>
            <a:pPr>
              <a:lnSpc>
                <a:spcPct val="117000"/>
              </a:lnSpc>
              <a:spcAft>
                <a:spcPts val="800"/>
              </a:spcAft>
            </a:pPr>
            <a:r>
              <a:rPr lang="en-GB" sz="2400" b="1">
                <a:solidFill>
                  <a:schemeClr val="accent1"/>
                </a:solidFill>
                <a:ea typeface="+mn-lt"/>
                <a:cs typeface="+mn-lt"/>
              </a:rPr>
              <a:t>Cervical Cancer Prevention Week (20 -26 January)</a:t>
            </a:r>
          </a:p>
          <a:p>
            <a:pPr>
              <a:lnSpc>
                <a:spcPct val="117000"/>
              </a:lnSpc>
              <a:spcAft>
                <a:spcPts val="800"/>
              </a:spcAft>
            </a:pPr>
            <a:r>
              <a:rPr lang="en-GB" sz="2400" b="1">
                <a:solidFill>
                  <a:schemeClr val="accent1"/>
                </a:solidFill>
                <a:ea typeface="+mn-lt"/>
                <a:cs typeface="+mn-lt"/>
              </a:rPr>
              <a:t>Great Mental Health Day (31 January)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b="1">
              <a:solidFill>
                <a:schemeClr val="accent1"/>
              </a:solidFill>
              <a:ea typeface="+mn-lt"/>
              <a:cs typeface="+mn-lt"/>
            </a:endParaRPr>
          </a:p>
          <a:p>
            <a:endParaRPr lang="en-GB" sz="2400" b="1">
              <a:solidFill>
                <a:schemeClr val="accent1"/>
              </a:solidFill>
              <a:ea typeface="+mn-lt"/>
              <a:cs typeface="+mn-lt"/>
            </a:endParaRPr>
          </a:p>
          <a:p>
            <a:endParaRPr lang="en-GB" b="1">
              <a:solidFill>
                <a:srgbClr val="4472C4"/>
              </a:solidFill>
              <a:ea typeface="Calibri"/>
              <a:cs typeface="Calibri"/>
            </a:endParaRPr>
          </a:p>
          <a:p>
            <a:endParaRPr lang="en-GB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682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3F3CC-ED09-54BC-91EC-BB8922FC5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0B36DA-06E7-BDCD-36EE-82EDCBD1E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55020"/>
              </p:ext>
            </p:extLst>
          </p:nvPr>
        </p:nvGraphicFramePr>
        <p:xfrm>
          <a:off x="57756" y="365505"/>
          <a:ext cx="12038448" cy="5537012"/>
        </p:xfrm>
        <a:graphic>
          <a:graphicData uri="http://schemas.openxmlformats.org/drawingml/2006/table">
            <a:tbl>
              <a:tblPr/>
              <a:tblGrid>
                <a:gridCol w="1566507">
                  <a:extLst>
                    <a:ext uri="{9D8B030D-6E8A-4147-A177-3AD203B41FA5}">
                      <a16:colId xmlns:a16="http://schemas.microsoft.com/office/drawing/2014/main" val="4210612850"/>
                    </a:ext>
                  </a:extLst>
                </a:gridCol>
                <a:gridCol w="2394284">
                  <a:extLst>
                    <a:ext uri="{9D8B030D-6E8A-4147-A177-3AD203B41FA5}">
                      <a16:colId xmlns:a16="http://schemas.microsoft.com/office/drawing/2014/main" val="4190408300"/>
                    </a:ext>
                  </a:extLst>
                </a:gridCol>
                <a:gridCol w="3717758">
                  <a:extLst>
                    <a:ext uri="{9D8B030D-6E8A-4147-A177-3AD203B41FA5}">
                      <a16:colId xmlns:a16="http://schemas.microsoft.com/office/drawing/2014/main" val="455585796"/>
                    </a:ext>
                  </a:extLst>
                </a:gridCol>
                <a:gridCol w="2311084">
                  <a:extLst>
                    <a:ext uri="{9D8B030D-6E8A-4147-A177-3AD203B41FA5}">
                      <a16:colId xmlns:a16="http://schemas.microsoft.com/office/drawing/2014/main" val="101551130"/>
                    </a:ext>
                  </a:extLst>
                </a:gridCol>
                <a:gridCol w="2048815">
                  <a:extLst>
                    <a:ext uri="{9D8B030D-6E8A-4147-A177-3AD203B41FA5}">
                      <a16:colId xmlns:a16="http://schemas.microsoft.com/office/drawing/2014/main" val="2499192097"/>
                    </a:ext>
                  </a:extLst>
                </a:gridCol>
              </a:tblGrid>
              <a:tr h="260549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Date/Time​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Location 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 Theme / Information​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Lead/Contact​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 to public/ closed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17112"/>
                  </a:ext>
                </a:extLst>
              </a:tr>
              <a:tr h="1499819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Sunday 5</a:t>
                      </a:r>
                      <a:r>
                        <a:rPr lang="en-GB" sz="14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January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</a:t>
                      </a:r>
                    </a:p>
                    <a:p>
                      <a:pPr algn="ctr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</a:t>
                      </a:r>
                    </a:p>
                    <a:p>
                      <a:pPr algn="ctr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Time:​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</a:t>
                      </a:r>
                    </a:p>
                    <a:p>
                      <a:pPr algn="ctr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10:30 – 13:30 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</a:t>
                      </a:r>
                    </a:p>
                    <a:p>
                      <a:pPr algn="ctr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</a:t>
                      </a:r>
                    </a:p>
                  </a:txBody>
                  <a:tcPr>
                    <a:lnL w="6350">
                      <a:solidFill>
                        <a:srgbClr val="FFFFFF"/>
                      </a:solidFill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SDA Church Willesden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Glebe Road 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NW10 2JD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Locality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Willesden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SDA Drop in Session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ctr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</a:t>
                      </a:r>
                    </a:p>
                    <a:p>
                      <a:pPr algn="ctr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Aim/Focus: 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Health Promotion, Emotional Wellbeing.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 Audience: 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many are users of food banks and have mental health needs.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Health Checks: 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  <a:p>
                      <a:pPr algn="l" rtl="0" fontAlgn="base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Health Promotion: 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Health promotion, emotional wellbeing and signposting 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​​​​​</a:t>
                      </a: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Jenny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Lanyero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jlanyero@nhs.net</a:t>
                      </a:r>
                    </a:p>
                    <a:p>
                      <a:pPr algn="l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​​​​</a:t>
                      </a: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 to public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113985"/>
                  </a:ext>
                </a:extLst>
              </a:tr>
              <a:tr h="1499819"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Wednesday 8</a:t>
                      </a:r>
                      <a:r>
                        <a:rPr lang="en-GB" sz="1400" b="1" i="0" u="none" strike="noStrike" kern="1200" baseline="300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January</a:t>
                      </a:r>
                      <a:endParaRPr lang="en-GB" sz="1400" dirty="0">
                        <a:latin typeface="+mn-lt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Time: 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10am -  2pm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The Lounge Café </a:t>
                      </a:r>
                      <a:endParaRPr lang="en-US" sz="1400" dirty="0">
                        <a:latin typeface="+mn-lt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Chalkhill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 Community 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Centre ,  </a:t>
                      </a:r>
                      <a:r>
                        <a:rPr lang="en-GB" sz="1400" b="0" i="0" u="none" strike="noStrike" kern="1200" noProof="0" dirty="0" err="1">
                          <a:solidFill>
                            <a:srgbClr val="000000"/>
                          </a:solidFill>
                          <a:latin typeface="+mn-lt"/>
                        </a:rPr>
                        <a:t>Chalkhill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 Rd, Barnhill  </a:t>
                      </a:r>
                      <a:endParaRPr lang="en-GB" sz="140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HA9 9FX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4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Locality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: K&amp;K  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sng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BHM Pharmacy- medication review clinics </a:t>
                      </a:r>
                      <a:endParaRPr lang="en-US" sz="1400" b="1" u="sng" dirty="0">
                        <a:latin typeface="+mn-lt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1" u="sng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(Second  Wednesday  of each month )</a:t>
                      </a:r>
                      <a:endParaRPr lang="en-US" sz="1400" b="1" i="1" u="sng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Aim/Focus: </a:t>
                      </a:r>
                      <a:r>
                        <a:rPr lang="en-GB" sz="1400" b="0" i="0" u="none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provide a Level 1 Medication Review to community groups within Brent, who suffer from poorly managed long-term health conditions. 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Audience: </a:t>
                      </a:r>
                      <a:r>
                        <a:rPr lang="en-GB" sz="1400" b="0" i="0" u="none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Brent residents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Suffering from a long-term health condition e.g. diabetes, hypertension, cardio-renal disease  </a:t>
                      </a:r>
                      <a:endParaRPr lang="en-GB" sz="1400" dirty="0">
                        <a:latin typeface="+mn-lt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Complex, problematic polypharmacy </a:t>
                      </a:r>
                      <a:endParaRPr lang="en-GB" sz="1400" dirty="0">
                        <a:latin typeface="+mn-lt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Concerns/issues with medications  </a:t>
                      </a:r>
                      <a:endParaRPr lang="en-GB" sz="1400" dirty="0">
                        <a:latin typeface="+mn-lt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Not had a structured medication review in the last 12 months 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Nazia Ali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Nilam Kaylan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2"/>
                        </a:rPr>
                        <a:t>Nazia.ali@brent.gov.uk</a:t>
                      </a:r>
                      <a:endParaRPr lang="en-GB" sz="14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3"/>
                        </a:rPr>
                        <a:t>nilam.kalyan@nhs.net</a:t>
                      </a:r>
                      <a:endParaRPr lang="en-GB" sz="14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 to public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839906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FE5E2554-E26B-C1AC-5160-AAE2B04C017D}"/>
              </a:ext>
            </a:extLst>
          </p:cNvPr>
          <p:cNvSpPr txBox="1"/>
          <p:nvPr/>
        </p:nvSpPr>
        <p:spPr>
          <a:xfrm>
            <a:off x="625642" y="0"/>
            <a:ext cx="12192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Brent Health Matters – Health and Wellbeing Events for </a:t>
            </a:r>
            <a:r>
              <a:rPr lang="en-GB" sz="1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January 2025</a:t>
            </a:r>
          </a:p>
          <a:p>
            <a:pPr algn="ctr"/>
            <a:endParaRPr lang="en-GB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181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3F3CC-ED09-54BC-91EC-BB8922FC5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0B36DA-06E7-BDCD-36EE-82EDCBD1E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833280"/>
              </p:ext>
            </p:extLst>
          </p:nvPr>
        </p:nvGraphicFramePr>
        <p:xfrm>
          <a:off x="180474" y="552674"/>
          <a:ext cx="11887200" cy="4158461"/>
        </p:xfrm>
        <a:graphic>
          <a:graphicData uri="http://schemas.openxmlformats.org/drawingml/2006/table">
            <a:tbl>
              <a:tblPr/>
              <a:tblGrid>
                <a:gridCol w="1576196">
                  <a:extLst>
                    <a:ext uri="{9D8B030D-6E8A-4147-A177-3AD203B41FA5}">
                      <a16:colId xmlns:a16="http://schemas.microsoft.com/office/drawing/2014/main" val="4210612850"/>
                    </a:ext>
                  </a:extLst>
                </a:gridCol>
                <a:gridCol w="1874064">
                  <a:extLst>
                    <a:ext uri="{9D8B030D-6E8A-4147-A177-3AD203B41FA5}">
                      <a16:colId xmlns:a16="http://schemas.microsoft.com/office/drawing/2014/main" val="4190408300"/>
                    </a:ext>
                  </a:extLst>
                </a:gridCol>
                <a:gridCol w="4574803">
                  <a:extLst>
                    <a:ext uri="{9D8B030D-6E8A-4147-A177-3AD203B41FA5}">
                      <a16:colId xmlns:a16="http://schemas.microsoft.com/office/drawing/2014/main" val="455585796"/>
                    </a:ext>
                  </a:extLst>
                </a:gridCol>
                <a:gridCol w="2713567">
                  <a:extLst>
                    <a:ext uri="{9D8B030D-6E8A-4147-A177-3AD203B41FA5}">
                      <a16:colId xmlns:a16="http://schemas.microsoft.com/office/drawing/2014/main" val="101551130"/>
                    </a:ext>
                  </a:extLst>
                </a:gridCol>
                <a:gridCol w="1148570">
                  <a:extLst>
                    <a:ext uri="{9D8B030D-6E8A-4147-A177-3AD203B41FA5}">
                      <a16:colId xmlns:a16="http://schemas.microsoft.com/office/drawing/2014/main" val="2499192097"/>
                    </a:ext>
                  </a:extLst>
                </a:gridCol>
              </a:tblGrid>
              <a:tr h="465333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Date/Time​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Location 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 Theme / Information​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Lead/Contact​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 to public/ closed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17112"/>
                  </a:ext>
                </a:extLst>
              </a:tr>
              <a:tr h="1699929"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 14</a:t>
                      </a:r>
                      <a:r>
                        <a:rPr lang="en-GB" sz="14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January</a:t>
                      </a:r>
                    </a:p>
                    <a:p>
                      <a:pPr marL="0" lvl="0" algn="l" defTabSz="914400" rtl="0" eaLnBrk="1" latinLnBrk="0" hangingPunct="1">
                        <a:buNone/>
                      </a:pPr>
                      <a:endParaRPr lang="en-GB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>
                        <a:buNone/>
                      </a:pPr>
                      <a:endParaRPr lang="en-GB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buNone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Time:</a:t>
                      </a:r>
                    </a:p>
                    <a:p>
                      <a:pPr marL="0" lvl="0" algn="ctr">
                        <a:buNone/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latin typeface="+mn-lt"/>
                        </a:rPr>
                        <a:t>Daytime but TBC</a:t>
                      </a:r>
                    </a:p>
                    <a:p>
                      <a:pPr marL="0" lvl="0" algn="ctr" defTabSz="914400">
                        <a:buNone/>
                      </a:pPr>
                      <a:endParaRPr lang="en-GB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b="1" kern="1200" noProof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Kolak</a:t>
                      </a:r>
                      <a:r>
                        <a:rPr lang="en-GB" sz="14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Snack Foods Ltd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308-310 Elveden Road</a:t>
                      </a:r>
                    </a:p>
                    <a:p>
                      <a:pPr marL="0" lvl="0" indent="0" algn="l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London 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buNone/>
                      </a:pPr>
                      <a:r>
                        <a:rPr lang="en-GB" sz="14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NW10 7ST</a:t>
                      </a:r>
                      <a:endParaRPr lang="en-GB" sz="1400">
                        <a:latin typeface="+mn-lt"/>
                      </a:endParaRP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endParaRPr lang="en-GB" sz="1400" b="1" kern="1200" noProof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endParaRPr lang="en-GB" sz="1400" b="1" kern="1200" noProof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Locality: </a:t>
                      </a:r>
                      <a:r>
                        <a:rPr lang="en-GB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Harlesden</a:t>
                      </a: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and Wellbeing Event to mark World MH Day </a:t>
                      </a:r>
                      <a:endParaRPr lang="en-GB" sz="1400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b="1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Kolak</a:t>
                      </a:r>
                      <a:r>
                        <a:rPr lang="en-GB" sz="14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Snack Foods Ltd</a:t>
                      </a:r>
                      <a:endParaRPr lang="en-GB" sz="14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GB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Aim/Focus: </a:t>
                      </a: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GB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Audience: </a:t>
                      </a: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GB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 Checks: </a:t>
                      </a: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GB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 Promotion:</a:t>
                      </a: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Sandhya Thacker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sandhya.thacker@brent.gov.uk</a:t>
                      </a:r>
                      <a:endParaRPr lang="en-GB" sz="1400" b="0" i="0" u="sng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Closed group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695147"/>
                  </a:ext>
                </a:extLst>
              </a:tr>
              <a:tr h="190208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Wednesday 15</a:t>
                      </a:r>
                      <a:r>
                        <a:rPr lang="en-GB" sz="1400" b="1" i="0" u="none" strike="noStrike" kern="1200" baseline="30000" noProof="0" dirty="0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 January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Time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1pm - 4pm</a:t>
                      </a: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FFFFFF"/>
                      </a:solidFill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The Lounge Café 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err="1">
                          <a:solidFill>
                            <a:srgbClr val="000000"/>
                          </a:solidFill>
                          <a:latin typeface="+mn-lt"/>
                        </a:rPr>
                        <a:t>Chalkhill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 Community 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Centre , </a:t>
                      </a:r>
                      <a:r>
                        <a:rPr lang="en-GB" sz="1400" b="0" i="0" u="none" strike="noStrike" kern="1200" noProof="0" err="1">
                          <a:solidFill>
                            <a:srgbClr val="000000"/>
                          </a:solidFill>
                          <a:latin typeface="+mn-lt"/>
                        </a:rPr>
                        <a:t>Chalkhill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 Rd, Barnhill 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HA9 9FX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Locality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+mn-lt"/>
                        </a:rPr>
                        <a:t>: K&amp;K  </a:t>
                      </a:r>
                      <a:endParaRPr lang="en-GB" sz="1400"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FFFFFF"/>
                      </a:solidFill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sng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Emotional well-being and Housing Support session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1" u="sng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( Third Wednesday  of each month )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Aim/Focus: 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·       Emotional and Mental Health support 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·         Housing Support 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·         Employment Support 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Target Audience: 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Residents visiting the Chalk hill centre and the café 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Health Checks: No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FFFFFF"/>
                      </a:solidFill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Nazia Ali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3"/>
                        </a:rPr>
                        <a:t>Nazia.ali@brent.gov.uk</a:t>
                      </a:r>
                      <a:endParaRPr lang="en-GB" sz="14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GB" sz="1400" dirty="0"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FFFFFF"/>
                      </a:solidFill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 to public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>
                      <a:solidFill>
                        <a:srgbClr val="FFFFFF"/>
                      </a:solidFill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42554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FE5E2554-E26B-C1AC-5160-AAE2B04C017D}"/>
              </a:ext>
            </a:extLst>
          </p:cNvPr>
          <p:cNvSpPr txBox="1"/>
          <p:nvPr/>
        </p:nvSpPr>
        <p:spPr>
          <a:xfrm>
            <a:off x="0" y="-1324"/>
            <a:ext cx="12192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/>
              <a:t>Brent Health Matters – Health and Wellbeing Events for </a:t>
            </a:r>
            <a:r>
              <a:rPr lang="en-GB" sz="18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January 2025</a:t>
            </a:r>
          </a:p>
          <a:p>
            <a:pPr algn="ctr"/>
            <a:endParaRPr lang="en-GB" sz="1200" b="1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10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3F3CC-ED09-54BC-91EC-BB8922FC5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0B36DA-06E7-BDCD-36EE-82EDCBD1E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009279"/>
              </p:ext>
            </p:extLst>
          </p:nvPr>
        </p:nvGraphicFramePr>
        <p:xfrm>
          <a:off x="62144" y="391630"/>
          <a:ext cx="12076486" cy="4470212"/>
        </p:xfrm>
        <a:graphic>
          <a:graphicData uri="http://schemas.openxmlformats.org/drawingml/2006/table">
            <a:tbl>
              <a:tblPr/>
              <a:tblGrid>
                <a:gridCol w="1918845">
                  <a:extLst>
                    <a:ext uri="{9D8B030D-6E8A-4147-A177-3AD203B41FA5}">
                      <a16:colId xmlns:a16="http://schemas.microsoft.com/office/drawing/2014/main" val="4210612850"/>
                    </a:ext>
                  </a:extLst>
                </a:gridCol>
                <a:gridCol w="2099180">
                  <a:extLst>
                    <a:ext uri="{9D8B030D-6E8A-4147-A177-3AD203B41FA5}">
                      <a16:colId xmlns:a16="http://schemas.microsoft.com/office/drawing/2014/main" val="4190408300"/>
                    </a:ext>
                  </a:extLst>
                </a:gridCol>
                <a:gridCol w="4457966">
                  <a:extLst>
                    <a:ext uri="{9D8B030D-6E8A-4147-A177-3AD203B41FA5}">
                      <a16:colId xmlns:a16="http://schemas.microsoft.com/office/drawing/2014/main" val="455585796"/>
                    </a:ext>
                  </a:extLst>
                </a:gridCol>
                <a:gridCol w="2433634">
                  <a:extLst>
                    <a:ext uri="{9D8B030D-6E8A-4147-A177-3AD203B41FA5}">
                      <a16:colId xmlns:a16="http://schemas.microsoft.com/office/drawing/2014/main" val="101551130"/>
                    </a:ext>
                  </a:extLst>
                </a:gridCol>
                <a:gridCol w="1166861">
                  <a:extLst>
                    <a:ext uri="{9D8B030D-6E8A-4147-A177-3AD203B41FA5}">
                      <a16:colId xmlns:a16="http://schemas.microsoft.com/office/drawing/2014/main" val="2499192097"/>
                    </a:ext>
                  </a:extLst>
                </a:gridCol>
              </a:tblGrid>
              <a:tr h="260549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Date/Time​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Location 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 Theme / Information​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Lead/Contact​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 to public/ closed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17112"/>
                  </a:ext>
                </a:extLst>
              </a:tr>
              <a:tr h="149981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Thursday 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23rd January</a:t>
                      </a:r>
                      <a:endParaRPr lang="en-GB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Time: 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11:00 am– 12 pm</a:t>
                      </a:r>
                      <a:endParaRPr lang="en-GB" dirty="0"/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Chalkhill</a:t>
                      </a: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Community 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Centre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Chalkhill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Rd, 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Barnhill 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HA9 9FX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Locality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: K&amp;K  </a:t>
                      </a:r>
                      <a:endParaRPr lang="en-GB" dirty="0"/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sng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Talk on malnutrition/undernutrition by TAI</a:t>
                      </a: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sng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Diabetes group by GLORIA</a:t>
                      </a: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Aim/Focus: </a:t>
                      </a:r>
                      <a:r>
                        <a:rPr lang="en-GB" sz="1400" b="0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Awareness 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Talk on Malnutrition and Undernutrition, especially in the elderly population which increases the risk of illness and infection, delayed wound healing, increased risk of falls, reduced muscle strength and mobility.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Target Audience: </a:t>
                      </a:r>
                      <a:r>
                        <a:rPr lang="en-GB" sz="1400" b="0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Elderly Irish population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Health Checks: No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Health Promotion: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Nazia Ali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2"/>
                        </a:rPr>
                        <a:t>Nazia.ali@brent.gov.uk</a:t>
                      </a:r>
                      <a:endParaRPr lang="en-GB" sz="14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Closed group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898313"/>
                  </a:ext>
                </a:extLst>
              </a:tr>
              <a:tr h="1499819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28</a:t>
                      </a:r>
                      <a:r>
                        <a:rPr lang="en-GB" sz="14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January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Time:​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– 13:30 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6350">
                      <a:solidFill>
                        <a:srgbClr val="FFFFFF"/>
                      </a:solidFill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 Church Willesden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Glebe Road 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NW10 2JD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Locality</a:t>
                      </a: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Willesden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 Drop in Session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</a:t>
                      </a:r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Aim/Focus: </a:t>
                      </a: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Promotion, Emotional Wellbeing.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Audience: </a:t>
                      </a: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 are users of food banks and have mental health needs.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Checks: </a:t>
                      </a: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Promotion:  </a:t>
                      </a: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promotion, emotional wellbeing and signposting </a:t>
                      </a: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​​​​​</a:t>
                      </a:r>
                      <a:endParaRPr lang="en-GB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Jenny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Lanyero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jlanyero@nhs.net</a:t>
                      </a: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 to public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51243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FE5E2554-E26B-C1AC-5160-AAE2B04C017D}"/>
              </a:ext>
            </a:extLst>
          </p:cNvPr>
          <p:cNvSpPr txBox="1"/>
          <p:nvPr/>
        </p:nvSpPr>
        <p:spPr>
          <a:xfrm>
            <a:off x="0" y="-1324"/>
            <a:ext cx="12192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/>
              <a:t>Brent Health Matters – Health and Wellbeing Events for </a:t>
            </a:r>
            <a:r>
              <a:rPr lang="en-GB" sz="18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January 2025</a:t>
            </a:r>
          </a:p>
          <a:p>
            <a:pPr algn="ctr"/>
            <a:endParaRPr lang="en-GB" sz="1200" b="1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7761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3F3CC-ED09-54BC-91EC-BB8922FC5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0B36DA-06E7-BDCD-36EE-82EDCBD1E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7490"/>
              </p:ext>
            </p:extLst>
          </p:nvPr>
        </p:nvGraphicFramePr>
        <p:xfrm>
          <a:off x="62144" y="391630"/>
          <a:ext cx="12076486" cy="4647918"/>
        </p:xfrm>
        <a:graphic>
          <a:graphicData uri="http://schemas.openxmlformats.org/drawingml/2006/table">
            <a:tbl>
              <a:tblPr/>
              <a:tblGrid>
                <a:gridCol w="1918845">
                  <a:extLst>
                    <a:ext uri="{9D8B030D-6E8A-4147-A177-3AD203B41FA5}">
                      <a16:colId xmlns:a16="http://schemas.microsoft.com/office/drawing/2014/main" val="4210612850"/>
                    </a:ext>
                  </a:extLst>
                </a:gridCol>
                <a:gridCol w="2099180">
                  <a:extLst>
                    <a:ext uri="{9D8B030D-6E8A-4147-A177-3AD203B41FA5}">
                      <a16:colId xmlns:a16="http://schemas.microsoft.com/office/drawing/2014/main" val="4190408300"/>
                    </a:ext>
                  </a:extLst>
                </a:gridCol>
                <a:gridCol w="3752389">
                  <a:extLst>
                    <a:ext uri="{9D8B030D-6E8A-4147-A177-3AD203B41FA5}">
                      <a16:colId xmlns:a16="http://schemas.microsoft.com/office/drawing/2014/main" val="455585796"/>
                    </a:ext>
                  </a:extLst>
                </a:gridCol>
                <a:gridCol w="2469682">
                  <a:extLst>
                    <a:ext uri="{9D8B030D-6E8A-4147-A177-3AD203B41FA5}">
                      <a16:colId xmlns:a16="http://schemas.microsoft.com/office/drawing/2014/main" val="101551130"/>
                    </a:ext>
                  </a:extLst>
                </a:gridCol>
                <a:gridCol w="1836390">
                  <a:extLst>
                    <a:ext uri="{9D8B030D-6E8A-4147-A177-3AD203B41FA5}">
                      <a16:colId xmlns:a16="http://schemas.microsoft.com/office/drawing/2014/main" val="2499192097"/>
                    </a:ext>
                  </a:extLst>
                </a:gridCol>
              </a:tblGrid>
              <a:tr h="260549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Date/Time​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Location 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 Theme / Information​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Lead/Contact​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 to public/ closed</a:t>
                      </a:r>
                      <a:endParaRPr lang="en-GB" sz="1400" b="1" i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17112"/>
                  </a:ext>
                </a:extLst>
              </a:tr>
              <a:tr h="1499819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Wednesday 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29th January</a:t>
                      </a:r>
                      <a:endParaRPr lang="en-GB" sz="14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lvl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Time: 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1:00 pm– 3 pm </a:t>
                      </a:r>
                      <a:r>
                        <a:rPr lang="en-GB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Lindsay Baptist Church-</a:t>
                      </a:r>
                      <a:endParaRPr lang="en-US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Food bank 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The Mall 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Kenton  </a:t>
                      </a: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HA3 9TG </a:t>
                      </a:r>
                    </a:p>
                    <a:p>
                      <a:pPr lvl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Locality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: K &amp; K </a:t>
                      </a:r>
                      <a:endParaRPr lang="en-GB"/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sng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Emotional well-being and Housing Support session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1" u="sng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( Fourth  Wednesday  of each month )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Aim/Focus: 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·       Emotional and Mental Health support 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·         Housing Support 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·         Employment Support 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Target Audience: 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Residents visiting the Chalk hill centre and the café 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Health Checks: No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GB"/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Nazia Ali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Zubeyda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Hussein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2"/>
                        </a:rPr>
                        <a:t>Nazia.ali@brent.gov.uk</a:t>
                      </a:r>
                      <a:endParaRPr lang="en-GB" sz="14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zubeyda.hussein@nhs.net</a:t>
                      </a: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Closed group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26527"/>
                  </a:ext>
                </a:extLst>
              </a:tr>
              <a:tr h="1499819"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Wednesday 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29th January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Time: 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10:00 pm– 1 pm 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L="0" lvl="0" algn="l" defTabSz="914400">
                        <a:buNone/>
                      </a:pPr>
                      <a:endParaRPr lang="en-GB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Silver Jubilee Park </a:t>
                      </a:r>
                      <a:r>
                        <a:rPr lang="en-GB" sz="18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8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ownsend Ln,  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Welsh Harp </a:t>
                      </a: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NW9 7NE </a:t>
                      </a:r>
                    </a:p>
                    <a:p>
                      <a:pPr lvl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Locality:</a:t>
                      </a:r>
                      <a:r>
                        <a:rPr lang="en-GB" sz="18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 K &amp; K</a:t>
                      </a:r>
                      <a:endParaRPr lang="en-GB"/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sng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Talk on malnutrition/undernutrition by TAI</a:t>
                      </a: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lvl="0" indent="0" algn="ctr" defTabSz="914400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Aim/Focus: </a:t>
                      </a:r>
                      <a:r>
                        <a:rPr lang="en-GB" sz="1400" b="0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Awareness </a:t>
                      </a:r>
                      <a:r>
                        <a:rPr lang="en-GB" sz="1400" b="0" i="0" u="none" strike="noStrike" kern="1200" noProof="0">
                          <a:solidFill>
                            <a:srgbClr val="000000"/>
                          </a:solidFill>
                          <a:latin typeface="Calibri"/>
                        </a:rPr>
                        <a:t>Talk on Malnutrition and Undernutrition, especially in the elderly population which increases the risk of illness and infection, delayed wound healing, increased risk of falls, reduced muscle strength and mobility.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Target Audience: </a:t>
                      </a:r>
                      <a:r>
                        <a:rPr lang="en-GB" sz="1400" b="0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Elderly Irish population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Health Checks: No</a:t>
                      </a:r>
                      <a:endParaRPr lang="en-US" sz="1400" b="0" i="0" u="none" strike="noStrike" kern="120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lang="en-GB" sz="1400" b="1" i="0" u="none" strike="noStrike" kern="1200" noProof="0">
                          <a:solidFill>
                            <a:schemeClr val="tx1"/>
                          </a:solidFill>
                          <a:latin typeface="Calibri"/>
                        </a:rPr>
                        <a:t>Health Promotion:</a:t>
                      </a:r>
                      <a:endParaRPr lang="en-GB" i="0" strike="noStrike" noProof="0">
                        <a:latin typeface="Calibri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 officer: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Nazia Ali</a:t>
                      </a:r>
                    </a:p>
                    <a:p>
                      <a:pPr lvl="0" algn="l" rtl="0">
                        <a:buNone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Contact: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0" algn="l" rtl="0">
                        <a:buNone/>
                      </a:pPr>
                      <a:r>
                        <a:rPr lang="en-GB" sz="14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2"/>
                        </a:rPr>
                        <a:t>Nazia.ali@brent.gov.uk</a:t>
                      </a:r>
                      <a:endParaRPr lang="en-GB" sz="14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 to public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786" marR="55786" marT="27893" marB="27893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51243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FE5E2554-E26B-C1AC-5160-AAE2B04C017D}"/>
              </a:ext>
            </a:extLst>
          </p:cNvPr>
          <p:cNvSpPr txBox="1"/>
          <p:nvPr/>
        </p:nvSpPr>
        <p:spPr>
          <a:xfrm>
            <a:off x="0" y="-1324"/>
            <a:ext cx="12192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/>
              <a:t>Brent Health Matters – Health and Wellbeing Events for </a:t>
            </a:r>
            <a:r>
              <a:rPr lang="en-GB" sz="18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January 2025</a:t>
            </a:r>
          </a:p>
          <a:p>
            <a:pPr algn="ctr"/>
            <a:endParaRPr lang="en-GB" sz="1200" b="1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98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?><Relationships xmlns="http://schemas.openxmlformats.org/package/2006/relationships"><Relationship Type="http://schemas.openxmlformats.org/officeDocument/2006/relationships/customXmlProps" Target="/customXml/itemProps1.xml" Id="rId1" /></Relationships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.xml" Id="rId1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E8D967A7ACB04385406F21DD3F3B5F" ma:contentTypeVersion="17" ma:contentTypeDescription="Create a new document." ma:contentTypeScope="" ma:versionID="972069501178f223851de833e4ecd6d9">
  <xsd:schema xmlns:xsd="http://www.w3.org/2001/XMLSchema" xmlns:xs="http://www.w3.org/2001/XMLSchema" xmlns:p="http://schemas.microsoft.com/office/2006/metadata/properties" xmlns:ns2="7b9c4ad4-0d0c-4b89-b6ff-6736c8dc5252" xmlns:ns3="8680103a-2f6a-4c83-8f7b-f13121933800" targetNamespace="http://schemas.microsoft.com/office/2006/metadata/properties" ma:root="true" ma:fieldsID="d9792b750d07e1a4eca0d87c94f87895" ns2:_="" ns3:_="">
    <xsd:import namespace="7b9c4ad4-0d0c-4b89-b6ff-6736c8dc5252"/>
    <xsd:import namespace="8680103a-2f6a-4c83-8f7b-f131219338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c4ad4-0d0c-4b89-b6ff-6736c8dc52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3f4cb5b-1e6f-48ac-8412-c927db84bb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80103a-2f6a-4c83-8f7b-f1312193380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fb16b9-24eb-4050-8f25-cbe7049357d0}" ma:internalName="TaxCatchAll" ma:showField="CatchAllData" ma:web="8680103a-2f6a-4c83-8f7b-f131219338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680103a-2f6a-4c83-8f7b-f13121933800" xsi:nil="true"/>
    <lcf76f155ced4ddcb4097134ff3c332f xmlns="7b9c4ad4-0d0c-4b89-b6ff-6736c8dc52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445920C-FF74-411D-BC1E-018DF00189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4A8FEF-50B3-4D60-B940-F9466FD56E57}">
  <ds:schemaRefs>
    <ds:schemaRef ds:uri="7b9c4ad4-0d0c-4b89-b6ff-6736c8dc5252"/>
    <ds:schemaRef ds:uri="8680103a-2f6a-4c83-8f7b-f131219338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4D819B7-24F8-47DB-A9AC-4FFAC8AAC0EC}">
  <ds:schemaRefs>
    <ds:schemaRef ds:uri="7b9c4ad4-0d0c-4b89-b6ff-6736c8dc5252"/>
    <ds:schemaRef ds:uri="8680103a-2f6a-4c83-8f7b-f131219338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971</Words>
  <Application>Microsoft Office PowerPoint</Application>
  <PresentationFormat>Widescreen</PresentationFormat>
  <Paragraphs>242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Health Awareness Campaigns: January 2025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Brent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Tzegai, Betania</dc:creator>
  <cp:lastModifiedBy>Simon, Scott</cp:lastModifiedBy>
  <cp:revision>11</cp:revision>
  <dcterms:created xsi:type="dcterms:W3CDTF">2023-07-27T13:50:28Z</dcterms:created>
  <dcterms:modified xsi:type="dcterms:W3CDTF">2024-12-16T14:34:26Z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0x010100A2E8D967A7ACB04385406F21DD3F3B5F</vt:lpwstr>
  </property>
  <property fmtid="{D5CDD505-2E9C-101B-9397-08002B2CF9AE}" pid="3" name="MediaServiceImageTags">
    <vt:lpwstr/>
  </property>
</Properties>
</file>