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71268-69F7-4B57-AE45-2EFCF0F56754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74588-1704-4408-A34B-C3148AB6A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81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71268-69F7-4B57-AE45-2EFCF0F56754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74588-1704-4408-A34B-C3148AB6A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96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71268-69F7-4B57-AE45-2EFCF0F56754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74588-1704-4408-A34B-C3148AB6A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243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71268-69F7-4B57-AE45-2EFCF0F56754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74588-1704-4408-A34B-C3148AB6A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552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71268-69F7-4B57-AE45-2EFCF0F56754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74588-1704-4408-A34B-C3148AB6A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555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71268-69F7-4B57-AE45-2EFCF0F56754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74588-1704-4408-A34B-C3148AB6A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093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71268-69F7-4B57-AE45-2EFCF0F56754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74588-1704-4408-A34B-C3148AB6A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743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71268-69F7-4B57-AE45-2EFCF0F56754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74588-1704-4408-A34B-C3148AB6A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71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71268-69F7-4B57-AE45-2EFCF0F56754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74588-1704-4408-A34B-C3148AB6A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530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71268-69F7-4B57-AE45-2EFCF0F56754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74588-1704-4408-A34B-C3148AB6A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093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71268-69F7-4B57-AE45-2EFCF0F56754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74588-1704-4408-A34B-C3148AB6A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111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71268-69F7-4B57-AE45-2EFCF0F56754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74588-1704-4408-A34B-C3148AB6A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188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38703"/>
            <a:ext cx="9036496" cy="585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646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98" y="332656"/>
            <a:ext cx="9010602" cy="628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657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487"/>
            <a:ext cx="9144000" cy="634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901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87722"/>
            <a:ext cx="8964488" cy="620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708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8684609" cy="660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866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165"/>
            <a:ext cx="9144000" cy="311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733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0"/>
            <a:ext cx="53285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855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8" y="764704"/>
            <a:ext cx="9027631" cy="539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23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54" y="0"/>
            <a:ext cx="7443692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0154" y="1052736"/>
            <a:ext cx="7443692" cy="2088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990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47"/>
            <a:ext cx="9144000" cy="683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535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</cp:revision>
  <dcterms:created xsi:type="dcterms:W3CDTF">2019-04-25T08:37:33Z</dcterms:created>
  <dcterms:modified xsi:type="dcterms:W3CDTF">2019-04-25T08:42:50Z</dcterms:modified>
</cp:coreProperties>
</file>