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2972AC-7C52-4491-917C-7664D82C3319}" v="20" dt="2024-12-04T12:00:33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 Georgiou" userId="5df4c14b-ade7-4c63-9b12-7afb96807fb3" providerId="ADAL" clId="{D12972AC-7C52-4491-917C-7664D82C3319}"/>
    <pc:docChg chg="modSld">
      <pc:chgData name="Sav Georgiou" userId="5df4c14b-ade7-4c63-9b12-7afb96807fb3" providerId="ADAL" clId="{D12972AC-7C52-4491-917C-7664D82C3319}" dt="2024-12-04T12:00:33.572" v="14"/>
      <pc:docMkLst>
        <pc:docMk/>
      </pc:docMkLst>
      <pc:sldChg chg="addSp delSp modSp mod modTransition modAnim">
        <pc:chgData name="Sav Georgiou" userId="5df4c14b-ade7-4c63-9b12-7afb96807fb3" providerId="ADAL" clId="{D12972AC-7C52-4491-917C-7664D82C3319}" dt="2024-12-04T12:00:33.572" v="14"/>
        <pc:sldMkLst>
          <pc:docMk/>
          <pc:sldMk cId="640338415" sldId="258"/>
        </pc:sldMkLst>
        <pc:picChg chg="add del mod">
          <ac:chgData name="Sav Georgiou" userId="5df4c14b-ade7-4c63-9b12-7afb96807fb3" providerId="ADAL" clId="{D12972AC-7C52-4491-917C-7664D82C3319}" dt="2024-12-04T11:57:29.986" v="5"/>
          <ac:picMkLst>
            <pc:docMk/>
            <pc:sldMk cId="640338415" sldId="258"/>
            <ac:picMk id="8" creationId="{57A68EB3-A163-5318-6026-FC5FFE753C2D}"/>
          </ac:picMkLst>
        </pc:picChg>
        <pc:picChg chg="add del mod">
          <ac:chgData name="Sav Georgiou" userId="5df4c14b-ade7-4c63-9b12-7afb96807fb3" providerId="ADAL" clId="{D12972AC-7C52-4491-917C-7664D82C3319}" dt="2024-12-04T11:58:51.261" v="9"/>
          <ac:picMkLst>
            <pc:docMk/>
            <pc:sldMk cId="640338415" sldId="258"/>
            <ac:picMk id="12" creationId="{2A7D748A-36AA-5341-DC01-59C4EDEEB22A}"/>
          </ac:picMkLst>
        </pc:picChg>
        <pc:picChg chg="add del mod">
          <ac:chgData name="Sav Georgiou" userId="5df4c14b-ade7-4c63-9b12-7afb96807fb3" providerId="ADAL" clId="{D12972AC-7C52-4491-917C-7664D82C3319}" dt="2024-12-04T12:00:33.572" v="14"/>
          <ac:picMkLst>
            <pc:docMk/>
            <pc:sldMk cId="640338415" sldId="258"/>
            <ac:picMk id="16" creationId="{6C8FE167-475A-B976-9532-F017644451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B6E9-3284-A208-B426-0B47873D1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9F2B2-92A6-2089-55CD-EC59D3E50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ED61F-A9DE-D150-F18C-8B62CFDD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69759-2A82-C95B-5DFE-CC0C3E3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9A02F-DB3C-7AFE-BBC1-C6ED0482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23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E6C1-83B9-232F-127D-0A541D53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D4EC1-8B8D-91D3-E813-57919B931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BC086-9AB3-774C-92D2-FB365B38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26CAE-D3B4-1315-A7CF-C50B7B53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93B4A-BE73-1517-062F-F7A13FB4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93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8A2CC-24D3-BA37-247B-338D16D1F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02FF7-E81A-0CA7-27EA-C3A8261FD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06162-21B2-8BB1-C277-3535891D6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31016-5E1E-451D-E477-4CDD8FC8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08B5E-2E64-B0D7-E32F-F75AD1CC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73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67F7-1DD1-3AE4-B4B5-93F0BBD2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5051-BF30-E7CE-3CC3-D8E87AF11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F0851-F0ED-DFB6-4395-77694732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96A27-DD43-E5A3-4193-D1662774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C5F27-E91B-F529-A980-061808CF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8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0939-1E07-1E5A-C0E0-144CE284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B01E0-EE8D-80CB-3FAE-B98AEDC3A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37DDC-CEA9-1D63-A203-6116A672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9227-FCEC-5430-3B21-B07A4BC8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FF97A-EFB6-2A99-63D8-F05A3E67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02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5499-0A72-8E55-1C5B-886757CF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CF110-0B24-E6B7-671A-451BF6E37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9B0A5-B20F-5B0A-6510-2A2F692A6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4E521-1F77-22D7-9DB8-B22E976A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A0AC8-3808-6A50-F31B-8DB9EC99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E469F-BA9E-56DC-3134-17B99192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23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0E1E-B941-7B39-B371-D999CAC0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67D08-8FEF-E931-4303-C27F6D061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9AE43-9E62-027A-567D-F9C2FBE0E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97911-3988-693A-DA9F-309A0ED78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6610AF-0CBC-0F4A-319D-CD77FEFB7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EC497-71B8-41BD-B69D-781587E79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163D84-F19B-7768-ABF4-06871A6E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CC55CD-5CC7-5099-F7A2-74F727A8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21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87B8F-E027-7849-5627-44EB6C03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76432-F7CB-89C9-39CB-951FD995E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4EA04-6B93-75D4-9E75-285E9687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3ABA5-422D-361F-0E64-5EBD1665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41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16626-1E3A-FB4D-32F9-F45E3CDD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D3A2A4-465E-C1D0-9252-9302F142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C3A5A-FD21-A5D7-7F93-EE5C12F5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8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18F0-A0F7-540C-8778-89BEE8FC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99134-EA1A-8208-B0F6-2E4931F31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AE09D-31E9-1EFE-3840-49CCBCE63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A37A1-B7E5-2BB5-0A46-781ABBDE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14E1D-1D59-A049-789A-961B0EF8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77FFF-D8C4-3EDE-FE2C-7C40D8DF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3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7366-BB88-31C5-460B-C18A5164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F6C5E-2D4B-786B-A13A-D45E1A812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B2D1E-72C2-B3DC-6210-AB9A655D0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B4575-D087-2F9C-EE10-54641150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69A5E-BF9A-A01D-18E7-9C85F21B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03796-4BA5-9D6D-E05A-E34F3023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96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CACF20-40C3-5CC4-4B85-02D99FD0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73FC2-E5E4-9822-791D-5851253C9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4147B-AB6C-8FE1-5C26-2754F0B09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D2B088-EBF5-489C-857A-72A16F3841C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9FC98-3E2F-352F-252E-24F284985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EFB3-9B43-016A-4743-ABC4ECA23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796E91-4620-4204-B526-D3CEC8FDB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54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5A06DE-FE49-BC71-0987-5B4BE5C0E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6" y="1530130"/>
            <a:ext cx="7267072" cy="5244290"/>
          </a:xfrm>
          <a:prstGeom prst="rect">
            <a:avLst/>
          </a:prstGeom>
        </p:spPr>
      </p:pic>
      <p:pic>
        <p:nvPicPr>
          <p:cNvPr id="2" name="VID-20241202-WA0018">
            <a:hlinkClick r:id="" action="ppaction://media"/>
            <a:extLst>
              <a:ext uri="{FF2B5EF4-FFF2-40B4-BE49-F238E27FC236}">
                <a16:creationId xmlns:a16="http://schemas.microsoft.com/office/drawing/2014/main" id="{BDD4553E-7E03-80AB-E3AE-4E58649177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9368" y="83580"/>
            <a:ext cx="4700337" cy="6106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F7161-1B55-BA0C-A3E0-1209653BAA1B}"/>
              </a:ext>
            </a:extLst>
          </p:cNvPr>
          <p:cNvSpPr txBox="1"/>
          <p:nvPr/>
        </p:nvSpPr>
        <p:spPr>
          <a:xfrm>
            <a:off x="112296" y="83580"/>
            <a:ext cx="7267072" cy="14465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dk1">
                <a:alpha val="24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/>
              <a:t>We are fundraising for Arcadian’s patient </a:t>
            </a:r>
          </a:p>
          <a:p>
            <a:pPr algn="ctr"/>
            <a:r>
              <a:rPr lang="en-GB" sz="2800" b="1"/>
              <a:t>allotment </a:t>
            </a:r>
            <a:r>
              <a:rPr lang="en-GB" sz="2800" b="1" i="0">
                <a:solidFill>
                  <a:srgbClr val="212B32"/>
                </a:solidFill>
                <a:effectLst/>
                <a:latin typeface="Frutiger W01"/>
              </a:rPr>
              <a:t>on Wolves Lane Allotments N22 5JD</a:t>
            </a:r>
          </a:p>
          <a:p>
            <a:endParaRPr lang="en-GB" sz="3200">
              <a:solidFill>
                <a:schemeClr val="dk1">
                  <a:alpha val="22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6AF22-6286-9E84-E7BD-108F46D2E6F2}"/>
              </a:ext>
            </a:extLst>
          </p:cNvPr>
          <p:cNvSpPr txBox="1"/>
          <p:nvPr/>
        </p:nvSpPr>
        <p:spPr>
          <a:xfrm>
            <a:off x="7379368" y="6189645"/>
            <a:ext cx="4700337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GB" sz="1600" b="1"/>
              <a:t>www.arcadiangardenssurgery.nhs.uk/2024/02/05/practice-allotment-patient-group/</a:t>
            </a:r>
          </a:p>
        </p:txBody>
      </p:sp>
    </p:spTree>
    <p:extLst>
      <p:ext uri="{BB962C8B-B14F-4D97-AF65-F5344CB8AC3E}">
        <p14:creationId xmlns:p14="http://schemas.microsoft.com/office/powerpoint/2010/main" val="64033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66"/>
    </mc:Choice>
    <mc:Fallback>
      <p:transition spd="slow" advTm="7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5" objId="2"/>
        <p14:playEvt time="38937" objId="2"/>
        <p14:stopEvt time="75166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Frutiger W01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Sav Georgiou</dc:creator>
  <cp:lastModifiedBy>Sav Georgiou</cp:lastModifiedBy>
  <cp:revision>1</cp:revision>
  <dcterms:created xsi:type="dcterms:W3CDTF">2024-12-03T09:04:42Z</dcterms:created>
  <dcterms:modified xsi:type="dcterms:W3CDTF">2024-12-04T12:00:44Z</dcterms:modified>
</cp:coreProperties>
</file>