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9" r:id="rId2"/>
    <p:sldId id="270" r:id="rId3"/>
    <p:sldId id="285" r:id="rId4"/>
    <p:sldId id="310" r:id="rId5"/>
    <p:sldId id="286" r:id="rId6"/>
    <p:sldId id="294" r:id="rId7"/>
    <p:sldId id="288" r:id="rId8"/>
    <p:sldId id="290" r:id="rId9"/>
    <p:sldId id="314" r:id="rId10"/>
    <p:sldId id="312" r:id="rId11"/>
    <p:sldId id="320" r:id="rId12"/>
    <p:sldId id="291" r:id="rId13"/>
    <p:sldId id="292" r:id="rId14"/>
    <p:sldId id="297" r:id="rId15"/>
    <p:sldId id="295" r:id="rId16"/>
    <p:sldId id="298" r:id="rId17"/>
    <p:sldId id="317" r:id="rId18"/>
    <p:sldId id="325" r:id="rId19"/>
    <p:sldId id="305" r:id="rId20"/>
    <p:sldId id="302" r:id="rId21"/>
    <p:sldId id="326" r:id="rId22"/>
    <p:sldId id="319" r:id="rId23"/>
    <p:sldId id="303" r:id="rId24"/>
    <p:sldId id="307" r:id="rId25"/>
    <p:sldId id="308"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t Team" initials="S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1" autoAdjust="0"/>
    <p:restoredTop sz="94660"/>
  </p:normalViewPr>
  <p:slideViewPr>
    <p:cSldViewPr snapToGrid="0">
      <p:cViewPr varScale="1">
        <p:scale>
          <a:sx n="67" d="100"/>
          <a:sy n="67" d="100"/>
        </p:scale>
        <p:origin x="30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3A039-D27C-4EC6-8758-5132A04C0F35}"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E0A18-A0AC-41AD-BB44-699F29ECB266}" type="slidenum">
              <a:rPr lang="en-GB" smtClean="0"/>
              <a:t>‹#›</a:t>
            </a:fld>
            <a:endParaRPr lang="en-GB"/>
          </a:p>
        </p:txBody>
      </p:sp>
    </p:spTree>
    <p:extLst>
      <p:ext uri="{BB962C8B-B14F-4D97-AF65-F5344CB8AC3E}">
        <p14:creationId xmlns:p14="http://schemas.microsoft.com/office/powerpoint/2010/main" val="29376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383820-F1BA-4620-ADE8-2064C184CF2E}" type="datetime1">
              <a:rPr lang="en-GB" smtClean="0"/>
              <a:t>22/12/2022</a:t>
            </a:fld>
            <a:endParaRPr lang="en-GB"/>
          </a:p>
        </p:txBody>
      </p:sp>
      <p:sp>
        <p:nvSpPr>
          <p:cNvPr id="5" name="Footer Placeholder 4"/>
          <p:cNvSpPr>
            <a:spLocks noGrp="1"/>
          </p:cNvSpPr>
          <p:nvPr>
            <p:ph type="ftr" sz="quarter" idx="11"/>
          </p:nvPr>
        </p:nvSpPr>
        <p:spPr/>
        <p:txBody>
          <a:bodyPr/>
          <a:lstStyle/>
          <a:p>
            <a:r>
              <a:rPr lang="en-GB"/>
              <a:t>Made by NELFT SALT Hornbeam©</a:t>
            </a:r>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03095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B50C21-7BEE-4BB0-B155-CA81F90E6AA1}" type="datetime1">
              <a:rPr lang="en-GB" smtClean="0"/>
              <a:t>22/12/2022</a:t>
            </a:fld>
            <a:endParaRPr lang="en-GB"/>
          </a:p>
        </p:txBody>
      </p:sp>
      <p:sp>
        <p:nvSpPr>
          <p:cNvPr id="5" name="Footer Placeholder 4"/>
          <p:cNvSpPr>
            <a:spLocks noGrp="1"/>
          </p:cNvSpPr>
          <p:nvPr>
            <p:ph type="ftr" sz="quarter" idx="11"/>
          </p:nvPr>
        </p:nvSpPr>
        <p:spPr/>
        <p:txBody>
          <a:bodyPr/>
          <a:lstStyle/>
          <a:p>
            <a:r>
              <a:rPr lang="en-GB"/>
              <a:t>Made by NELFT SALT Hornbeam©</a:t>
            </a:r>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20173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DD88F-CB00-49D7-BD97-78DF48C07D36}" type="datetime1">
              <a:rPr lang="en-GB" smtClean="0"/>
              <a:t>22/12/2022</a:t>
            </a:fld>
            <a:endParaRPr lang="en-GB"/>
          </a:p>
        </p:txBody>
      </p:sp>
      <p:sp>
        <p:nvSpPr>
          <p:cNvPr id="5" name="Footer Placeholder 4"/>
          <p:cNvSpPr>
            <a:spLocks noGrp="1"/>
          </p:cNvSpPr>
          <p:nvPr>
            <p:ph type="ftr" sz="quarter" idx="11"/>
          </p:nvPr>
        </p:nvSpPr>
        <p:spPr/>
        <p:txBody>
          <a:bodyPr/>
          <a:lstStyle/>
          <a:p>
            <a:r>
              <a:rPr lang="en-GB"/>
              <a:t>Made by NELFT SALT Hornbeam©</a:t>
            </a:r>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75632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FEB53D-8F47-4C9D-B9BF-46C5AB4443E2}" type="datetime1">
              <a:rPr lang="en-GB" smtClean="0"/>
              <a:t>22/12/2022</a:t>
            </a:fld>
            <a:endParaRPr lang="en-GB"/>
          </a:p>
        </p:txBody>
      </p:sp>
      <p:sp>
        <p:nvSpPr>
          <p:cNvPr id="5" name="Footer Placeholder 4"/>
          <p:cNvSpPr>
            <a:spLocks noGrp="1"/>
          </p:cNvSpPr>
          <p:nvPr>
            <p:ph type="ftr" sz="quarter" idx="11"/>
          </p:nvPr>
        </p:nvSpPr>
        <p:spPr/>
        <p:txBody>
          <a:bodyPr/>
          <a:lstStyle/>
          <a:p>
            <a:r>
              <a:rPr lang="en-GB"/>
              <a:t>Made by NELFT SALT Hornbeam©</a:t>
            </a:r>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57434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5BFB7-C92D-4570-93CF-CF7FEFFE8BAD}" type="datetime1">
              <a:rPr lang="en-GB" smtClean="0"/>
              <a:t>22/12/2022</a:t>
            </a:fld>
            <a:endParaRPr lang="en-GB"/>
          </a:p>
        </p:txBody>
      </p:sp>
      <p:sp>
        <p:nvSpPr>
          <p:cNvPr id="5" name="Footer Placeholder 4"/>
          <p:cNvSpPr>
            <a:spLocks noGrp="1"/>
          </p:cNvSpPr>
          <p:nvPr>
            <p:ph type="ftr" sz="quarter" idx="11"/>
          </p:nvPr>
        </p:nvSpPr>
        <p:spPr/>
        <p:txBody>
          <a:bodyPr/>
          <a:lstStyle/>
          <a:p>
            <a:r>
              <a:rPr lang="en-GB"/>
              <a:t>Made by NELFT SALT Hornbeam©</a:t>
            </a:r>
          </a:p>
        </p:txBody>
      </p:sp>
      <p:sp>
        <p:nvSpPr>
          <p:cNvPr id="6" name="Slide Number Placeholder 5"/>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99427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76ADD9-D899-43FA-B4A7-C1D9F199F614}" type="datetime1">
              <a:rPr lang="en-GB" smtClean="0"/>
              <a:t>22/12/2022</a:t>
            </a:fld>
            <a:endParaRPr lang="en-GB"/>
          </a:p>
        </p:txBody>
      </p:sp>
      <p:sp>
        <p:nvSpPr>
          <p:cNvPr id="6" name="Footer Placeholder 5"/>
          <p:cNvSpPr>
            <a:spLocks noGrp="1"/>
          </p:cNvSpPr>
          <p:nvPr>
            <p:ph type="ftr" sz="quarter" idx="11"/>
          </p:nvPr>
        </p:nvSpPr>
        <p:spPr/>
        <p:txBody>
          <a:bodyPr/>
          <a:lstStyle/>
          <a:p>
            <a:r>
              <a:rPr lang="en-GB"/>
              <a:t>Made by NELFT SALT Hornbeam©</a:t>
            </a:r>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42059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5EEF196-A736-4D9B-A117-06280ECF887A}" type="datetime1">
              <a:rPr lang="en-GB" smtClean="0"/>
              <a:t>22/12/2022</a:t>
            </a:fld>
            <a:endParaRPr lang="en-GB"/>
          </a:p>
        </p:txBody>
      </p:sp>
      <p:sp>
        <p:nvSpPr>
          <p:cNvPr id="8" name="Footer Placeholder 7"/>
          <p:cNvSpPr>
            <a:spLocks noGrp="1"/>
          </p:cNvSpPr>
          <p:nvPr>
            <p:ph type="ftr" sz="quarter" idx="11"/>
          </p:nvPr>
        </p:nvSpPr>
        <p:spPr/>
        <p:txBody>
          <a:bodyPr/>
          <a:lstStyle/>
          <a:p>
            <a:r>
              <a:rPr lang="en-GB"/>
              <a:t>Made by NELFT SALT Hornbeam©</a:t>
            </a:r>
          </a:p>
        </p:txBody>
      </p:sp>
      <p:sp>
        <p:nvSpPr>
          <p:cNvPr id="9" name="Slide Number Placeholder 8"/>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228288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0F639D-4BE7-403D-9E3A-4B37B9F35700}" type="datetime1">
              <a:rPr lang="en-GB" smtClean="0"/>
              <a:t>22/12/2022</a:t>
            </a:fld>
            <a:endParaRPr lang="en-GB"/>
          </a:p>
        </p:txBody>
      </p:sp>
      <p:sp>
        <p:nvSpPr>
          <p:cNvPr id="4" name="Footer Placeholder 3"/>
          <p:cNvSpPr>
            <a:spLocks noGrp="1"/>
          </p:cNvSpPr>
          <p:nvPr>
            <p:ph type="ftr" sz="quarter" idx="11"/>
          </p:nvPr>
        </p:nvSpPr>
        <p:spPr/>
        <p:txBody>
          <a:bodyPr/>
          <a:lstStyle/>
          <a:p>
            <a:r>
              <a:rPr lang="en-GB"/>
              <a:t>Made by NELFT SALT Hornbeam©</a:t>
            </a:r>
          </a:p>
        </p:txBody>
      </p:sp>
      <p:sp>
        <p:nvSpPr>
          <p:cNvPr id="5" name="Slide Number Placeholder 4"/>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346376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210B1-F714-4EF6-9237-5714857FC38A}" type="datetime1">
              <a:rPr lang="en-GB" smtClean="0"/>
              <a:t>22/12/2022</a:t>
            </a:fld>
            <a:endParaRPr lang="en-GB"/>
          </a:p>
        </p:txBody>
      </p:sp>
      <p:sp>
        <p:nvSpPr>
          <p:cNvPr id="3" name="Footer Placeholder 2"/>
          <p:cNvSpPr>
            <a:spLocks noGrp="1"/>
          </p:cNvSpPr>
          <p:nvPr>
            <p:ph type="ftr" sz="quarter" idx="11"/>
          </p:nvPr>
        </p:nvSpPr>
        <p:spPr/>
        <p:txBody>
          <a:bodyPr/>
          <a:lstStyle/>
          <a:p>
            <a:r>
              <a:rPr lang="en-GB"/>
              <a:t>Made by NELFT SALT Hornbeam©</a:t>
            </a:r>
          </a:p>
        </p:txBody>
      </p:sp>
      <p:sp>
        <p:nvSpPr>
          <p:cNvPr id="4" name="Slide Number Placeholder 3"/>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64318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8E293-5304-453B-953B-DDCD79067347}" type="datetime1">
              <a:rPr lang="en-GB" smtClean="0"/>
              <a:t>22/12/2022</a:t>
            </a:fld>
            <a:endParaRPr lang="en-GB"/>
          </a:p>
        </p:txBody>
      </p:sp>
      <p:sp>
        <p:nvSpPr>
          <p:cNvPr id="6" name="Footer Placeholder 5"/>
          <p:cNvSpPr>
            <a:spLocks noGrp="1"/>
          </p:cNvSpPr>
          <p:nvPr>
            <p:ph type="ftr" sz="quarter" idx="11"/>
          </p:nvPr>
        </p:nvSpPr>
        <p:spPr/>
        <p:txBody>
          <a:bodyPr/>
          <a:lstStyle/>
          <a:p>
            <a:r>
              <a:rPr lang="en-GB"/>
              <a:t>Made by NELFT SALT Hornbeam©</a:t>
            </a:r>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4472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B356B-4542-405D-B419-831D2E39AE13}" type="datetime1">
              <a:rPr lang="en-GB" smtClean="0"/>
              <a:t>22/12/2022</a:t>
            </a:fld>
            <a:endParaRPr lang="en-GB"/>
          </a:p>
        </p:txBody>
      </p:sp>
      <p:sp>
        <p:nvSpPr>
          <p:cNvPr id="6" name="Footer Placeholder 5"/>
          <p:cNvSpPr>
            <a:spLocks noGrp="1"/>
          </p:cNvSpPr>
          <p:nvPr>
            <p:ph type="ftr" sz="quarter" idx="11"/>
          </p:nvPr>
        </p:nvSpPr>
        <p:spPr/>
        <p:txBody>
          <a:bodyPr/>
          <a:lstStyle/>
          <a:p>
            <a:r>
              <a:rPr lang="en-GB"/>
              <a:t>Made by NELFT SALT Hornbeam©</a:t>
            </a:r>
          </a:p>
        </p:txBody>
      </p:sp>
      <p:sp>
        <p:nvSpPr>
          <p:cNvPr id="7" name="Slide Number Placeholder 6"/>
          <p:cNvSpPr>
            <a:spLocks noGrp="1"/>
          </p:cNvSpPr>
          <p:nvPr>
            <p:ph type="sldNum" sz="quarter" idx="12"/>
          </p:nvPr>
        </p:nvSpPr>
        <p:spPr/>
        <p:txBody>
          <a:bodyPr/>
          <a:lstStyle/>
          <a:p>
            <a:fld id="{D423B887-BE00-48D7-8BCF-7355AEA3027F}" type="slidenum">
              <a:rPr lang="en-GB" smtClean="0"/>
              <a:t>‹#›</a:t>
            </a:fld>
            <a:endParaRPr lang="en-GB"/>
          </a:p>
        </p:txBody>
      </p:sp>
    </p:spTree>
    <p:extLst>
      <p:ext uri="{BB962C8B-B14F-4D97-AF65-F5344CB8AC3E}">
        <p14:creationId xmlns:p14="http://schemas.microsoft.com/office/powerpoint/2010/main" val="100105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56C35-92C8-4F5A-A494-8174C8DE6541}" type="datetime1">
              <a:rPr lang="en-GB" smtClean="0"/>
              <a:t>22/12/2022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Made by NELFT SALT Hornbeam©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3B887-BE00-48D7-8BCF-7355AEA3027F}" type="slidenum">
              <a:rPr lang="en-GB" smtClean="0"/>
              <a:t>‹#›</a:t>
            </a:fld>
            <a:endParaRPr lang="en-GB"/>
          </a:p>
        </p:txBody>
      </p:sp>
    </p:spTree>
    <p:extLst>
      <p:ext uri="{BB962C8B-B14F-4D97-AF65-F5344CB8AC3E}">
        <p14:creationId xmlns:p14="http://schemas.microsoft.com/office/powerpoint/2010/main" val="19050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cid:7a729d40-760d-4842-b713-9b3164a786e3@nelft.nhs.uk" TargetMode="External"/><Relationship Id="rId5" Type="http://schemas.openxmlformats.org/officeDocument/2006/relationships/image" Target="../media/image20.jpeg"/><Relationship Id="rId4" Type="http://schemas.openxmlformats.org/officeDocument/2006/relationships/image" Target="cid:19f05855-9d0c-4998-bff2-355ca5de757d@nelft.nhs.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720abf7e-e794-43b8-95fa-f7defa894a1a@nelft.nhs.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cid:3a1c40ca-b652-4a2f-a24c-1d48ac486272@nelft.nhs.uk" TargetMode="External"/><Relationship Id="rId5" Type="http://schemas.openxmlformats.org/officeDocument/2006/relationships/image" Target="../media/image23.jpeg"/><Relationship Id="rId4" Type="http://schemas.openxmlformats.org/officeDocument/2006/relationships/image" Target="cid:60790da1-b0e1-46e4-8c98-e63fc3cb9baf@nelft.nhs.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4f3d1ea9-a34f-48c0-9b9c-fa861ace38f6@nelft.nhs.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bc384d11-9117-4d2f-a523-4d0fb32b4556@nelft.nhs.uk"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cid:5454c000-5d3c-4f76-a8f0-e8c1e8fdd3f6@nelft.nhs.uk" TargetMode="External"/><Relationship Id="rId5" Type="http://schemas.openxmlformats.org/officeDocument/2006/relationships/image" Target="../media/image39.jpeg"/><Relationship Id="rId4" Type="http://schemas.openxmlformats.org/officeDocument/2006/relationships/image" Target="cid:c254e707-a2f5-4102-be9f-01123683d372@nelft.nhs.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3f97c25c-7d37-49ba-8790-447f6bb8cec9@nelft.nhs.uk" TargetMode="Externa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266fdf71-89a5-4062-a401-6853a081b4c8@nelft.nhs.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cid:c9de8f99-cf94-44db-afc3-aa3e6bb253e2@nelft.nhs.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cid:fef3f823-1acd-457a-a6aa-9f736e5d3f72@nelft.nhs.uk"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334b77f3-f325-4f7a-9c3e-0a678c638d08@nelft.nhs.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12737ff9-be69-4a07-bfb0-b8607c739d9f@nelft.nhs.uk"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cid:de5a6bd9-f6f0-4c7b-9719-07eb00ccd4b3@nelft.nhs.uk"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65e6e532-3be9-40db-86ad-7bdfcf8f1540@nelft.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98366" y="1307549"/>
            <a:ext cx="5181600" cy="4533900"/>
          </a:xfrm>
          <a:prstGeom prst="rect">
            <a:avLst/>
          </a:prstGeom>
        </p:spPr>
      </p:pic>
      <p:sp>
        <p:nvSpPr>
          <p:cNvPr id="13" name="Rectangle 12"/>
          <p:cNvSpPr/>
          <p:nvPr/>
        </p:nvSpPr>
        <p:spPr>
          <a:xfrm>
            <a:off x="4118084" y="1548501"/>
            <a:ext cx="4581779" cy="1200329"/>
          </a:xfrm>
          <a:prstGeom prst="rect">
            <a:avLst/>
          </a:prstGeom>
        </p:spPr>
        <p:txBody>
          <a:bodyPr wrap="square">
            <a:spAutoFit/>
          </a:bodyPr>
          <a:lstStyle/>
          <a:p>
            <a:r>
              <a:rPr lang="en-GB" b="1" dirty="0">
                <a:latin typeface="Comic Sans MS" panose="030F0702030302020204" pitchFamily="66" charset="0"/>
              </a:rPr>
              <a:t>My name is ….. </a:t>
            </a:r>
          </a:p>
          <a:p>
            <a:endParaRPr lang="en-GB" b="1" dirty="0">
              <a:latin typeface="Comic Sans MS" panose="030F0702030302020204" pitchFamily="66" charset="0"/>
            </a:endParaRPr>
          </a:p>
          <a:p>
            <a:r>
              <a:rPr lang="en-GB" b="1" dirty="0">
                <a:latin typeface="Comic Sans MS" panose="030F0702030302020204" pitchFamily="66" charset="0"/>
              </a:rPr>
              <a:t>This is my story about going to the Doctor</a:t>
            </a:r>
            <a:endParaRPr lang="en-GB" b="1" dirty="0">
              <a:solidFill>
                <a:srgbClr val="FF0000"/>
              </a:solidFill>
              <a:latin typeface="Comic Sans MS" panose="030F0702030302020204" pitchFamily="66" charset="0"/>
            </a:endParaRPr>
          </a:p>
        </p:txBody>
      </p:sp>
      <p:pic>
        <p:nvPicPr>
          <p:cNvPr id="2" name="Picture 1"/>
          <p:cNvPicPr>
            <a:picLocks noChangeAspect="1"/>
          </p:cNvPicPr>
          <p:nvPr/>
        </p:nvPicPr>
        <p:blipFill rotWithShape="1">
          <a:blip r:embed="rId3"/>
          <a:srcRect l="12916" r="12669"/>
          <a:stretch/>
        </p:blipFill>
        <p:spPr>
          <a:xfrm>
            <a:off x="6570616" y="3028064"/>
            <a:ext cx="2129247" cy="2346007"/>
          </a:xfrm>
          <a:prstGeom prst="rect">
            <a:avLst/>
          </a:prstGeom>
        </p:spPr>
      </p:pic>
      <p:pic>
        <p:nvPicPr>
          <p:cNvPr id="3" name="Picture 2"/>
          <p:cNvPicPr>
            <a:picLocks noChangeAspect="1"/>
          </p:cNvPicPr>
          <p:nvPr/>
        </p:nvPicPr>
        <p:blipFill rotWithShape="1">
          <a:blip r:embed="rId4"/>
          <a:srcRect l="11384" r="11526"/>
          <a:stretch/>
        </p:blipFill>
        <p:spPr>
          <a:xfrm>
            <a:off x="4118084" y="3028063"/>
            <a:ext cx="2102332" cy="2346007"/>
          </a:xfrm>
          <a:prstGeom prst="rect">
            <a:avLst/>
          </a:prstGeom>
        </p:spPr>
      </p:pic>
      <p:sp>
        <p:nvSpPr>
          <p:cNvPr id="5" name="Slide Number Placeholder 4"/>
          <p:cNvSpPr>
            <a:spLocks noGrp="1"/>
          </p:cNvSpPr>
          <p:nvPr>
            <p:ph type="sldNum" sz="quarter" idx="12"/>
          </p:nvPr>
        </p:nvSpPr>
        <p:spPr/>
        <p:txBody>
          <a:bodyPr/>
          <a:lstStyle/>
          <a:p>
            <a:fld id="{D423B887-BE00-48D7-8BCF-7355AEA3027F}" type="slidenum">
              <a:rPr lang="en-GB" smtClean="0"/>
              <a:t>1</a:t>
            </a:fld>
            <a:endParaRPr lang="en-GB"/>
          </a:p>
        </p:txBody>
      </p:sp>
    </p:spTree>
    <p:extLst>
      <p:ext uri="{BB962C8B-B14F-4D97-AF65-F5344CB8AC3E}">
        <p14:creationId xmlns:p14="http://schemas.microsoft.com/office/powerpoint/2010/main" val="208054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03BA69-6B28-CAFD-3841-154CED84EE45}"/>
              </a:ext>
            </a:extLst>
          </p:cNvPr>
          <p:cNvSpPr>
            <a:spLocks noGrp="1"/>
          </p:cNvSpPr>
          <p:nvPr>
            <p:ph type="sldNum" sz="quarter" idx="12"/>
          </p:nvPr>
        </p:nvSpPr>
        <p:spPr/>
        <p:txBody>
          <a:bodyPr/>
          <a:lstStyle/>
          <a:p>
            <a:fld id="{D423B887-BE00-48D7-8BCF-7355AEA3027F}" type="slidenum">
              <a:rPr lang="en-GB" smtClean="0"/>
              <a:t>10</a:t>
            </a:fld>
            <a:endParaRPr lang="en-GB"/>
          </a:p>
        </p:txBody>
      </p:sp>
      <p:pic>
        <p:nvPicPr>
          <p:cNvPr id="4" name="Picture 3">
            <a:extLst>
              <a:ext uri="{FF2B5EF4-FFF2-40B4-BE49-F238E27FC236}">
                <a16:creationId xmlns:a16="http://schemas.microsoft.com/office/drawing/2014/main" id="{5072CA1C-7248-9AD2-9DD6-DDB4EE66E5DB}"/>
              </a:ext>
            </a:extLst>
          </p:cNvPr>
          <p:cNvPicPr>
            <a:picLocks noChangeAspect="1"/>
          </p:cNvPicPr>
          <p:nvPr/>
        </p:nvPicPr>
        <p:blipFill>
          <a:blip r:embed="rId2"/>
          <a:stretch>
            <a:fillRect/>
          </a:stretch>
        </p:blipFill>
        <p:spPr>
          <a:xfrm>
            <a:off x="3429000" y="1057896"/>
            <a:ext cx="5181600" cy="4533900"/>
          </a:xfrm>
          <a:prstGeom prst="rect">
            <a:avLst/>
          </a:prstGeom>
        </p:spPr>
      </p:pic>
      <p:sp>
        <p:nvSpPr>
          <p:cNvPr id="5" name="Rectangle 4">
            <a:extLst>
              <a:ext uri="{FF2B5EF4-FFF2-40B4-BE49-F238E27FC236}">
                <a16:creationId xmlns:a16="http://schemas.microsoft.com/office/drawing/2014/main" id="{40167FCD-C5B4-8894-10FF-A86E7D815B14}"/>
              </a:ext>
            </a:extLst>
          </p:cNvPr>
          <p:cNvSpPr/>
          <p:nvPr/>
        </p:nvSpPr>
        <p:spPr>
          <a:xfrm>
            <a:off x="3533774" y="1266204"/>
            <a:ext cx="4962525" cy="646331"/>
          </a:xfrm>
          <a:prstGeom prst="rect">
            <a:avLst/>
          </a:prstGeom>
        </p:spPr>
        <p:txBody>
          <a:bodyPr wrap="square">
            <a:spAutoFit/>
          </a:bodyPr>
          <a:lstStyle/>
          <a:p>
            <a:r>
              <a:rPr lang="en-GB" b="1" dirty="0">
                <a:latin typeface="Comic Sans MS" panose="030F0702030302020204" pitchFamily="66" charset="0"/>
              </a:rPr>
              <a:t>I might go upstairs, or stay down stairs. There are lots of different doctors rooms</a:t>
            </a:r>
          </a:p>
        </p:txBody>
      </p:sp>
      <p:pic>
        <p:nvPicPr>
          <p:cNvPr id="7" name="Picture 6" descr="A picture containing indoor, wall, toilet&#10;&#10;Description automatically generated">
            <a:extLst>
              <a:ext uri="{FF2B5EF4-FFF2-40B4-BE49-F238E27FC236}">
                <a16:creationId xmlns:a16="http://schemas.microsoft.com/office/drawing/2014/main" id="{72B37510-AFE8-F817-F6DF-74BEC3FCA8E6}"/>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438900" y="2189534"/>
            <a:ext cx="1947860" cy="2869921"/>
          </a:xfrm>
          <a:prstGeom prst="rect">
            <a:avLst/>
          </a:prstGeom>
          <a:noFill/>
          <a:ln>
            <a:noFill/>
          </a:ln>
        </p:spPr>
      </p:pic>
      <p:pic>
        <p:nvPicPr>
          <p:cNvPr id="2" name="Picture 1" descr="A staircase in a house&#10;&#10;Description automatically generated with low confidence">
            <a:extLst>
              <a:ext uri="{FF2B5EF4-FFF2-40B4-BE49-F238E27FC236}">
                <a16:creationId xmlns:a16="http://schemas.microsoft.com/office/drawing/2014/main" id="{D2E0BBF9-1B29-EE42-FA3D-0E4E5DA3B6E0}"/>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3935090" y="2463640"/>
            <a:ext cx="1997721" cy="2416520"/>
          </a:xfrm>
          <a:prstGeom prst="rect">
            <a:avLst/>
          </a:prstGeom>
          <a:noFill/>
          <a:ln>
            <a:noFill/>
          </a:ln>
        </p:spPr>
      </p:pic>
    </p:spTree>
    <p:extLst>
      <p:ext uri="{BB962C8B-B14F-4D97-AF65-F5344CB8AC3E}">
        <p14:creationId xmlns:p14="http://schemas.microsoft.com/office/powerpoint/2010/main" val="366230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646331"/>
          </a:xfrm>
          <a:prstGeom prst="rect">
            <a:avLst/>
          </a:prstGeom>
        </p:spPr>
        <p:txBody>
          <a:bodyPr wrap="square">
            <a:spAutoFit/>
          </a:bodyPr>
          <a:lstStyle/>
          <a:p>
            <a:r>
              <a:rPr lang="en-GB" b="1" dirty="0">
                <a:latin typeface="Comic Sans MS" panose="030F0702030302020204" pitchFamily="66" charset="0"/>
              </a:rPr>
              <a:t>Sometimes I might see the nurse. She is down stairs in a different room</a:t>
            </a:r>
          </a:p>
        </p:txBody>
      </p:sp>
      <p:sp>
        <p:nvSpPr>
          <p:cNvPr id="4" name="Slide Number Placeholder 3"/>
          <p:cNvSpPr>
            <a:spLocks noGrp="1"/>
          </p:cNvSpPr>
          <p:nvPr>
            <p:ph type="sldNum" sz="quarter" idx="12"/>
          </p:nvPr>
        </p:nvSpPr>
        <p:spPr/>
        <p:txBody>
          <a:bodyPr/>
          <a:lstStyle/>
          <a:p>
            <a:fld id="{D423B887-BE00-48D7-8BCF-7355AEA3027F}" type="slidenum">
              <a:rPr lang="en-GB" smtClean="0"/>
              <a:t>11</a:t>
            </a:fld>
            <a:endParaRPr lang="en-GB"/>
          </a:p>
        </p:txBody>
      </p:sp>
      <p:pic>
        <p:nvPicPr>
          <p:cNvPr id="2" name="Picture 1">
            <a:extLst>
              <a:ext uri="{FF2B5EF4-FFF2-40B4-BE49-F238E27FC236}">
                <a16:creationId xmlns:a16="http://schemas.microsoft.com/office/drawing/2014/main" id="{A30A992C-947F-9169-FB49-309547B8C49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99000" y="2080577"/>
            <a:ext cx="3665928" cy="3538454"/>
          </a:xfrm>
          <a:prstGeom prst="rect">
            <a:avLst/>
          </a:prstGeom>
          <a:noFill/>
          <a:ln>
            <a:noFill/>
          </a:ln>
        </p:spPr>
      </p:pic>
    </p:spTree>
    <p:extLst>
      <p:ext uri="{BB962C8B-B14F-4D97-AF65-F5344CB8AC3E}">
        <p14:creationId xmlns:p14="http://schemas.microsoft.com/office/powerpoint/2010/main" val="390593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81151" y="1032365"/>
            <a:ext cx="9020174" cy="5206509"/>
          </a:xfrm>
          <a:prstGeom prst="rect">
            <a:avLst/>
          </a:prstGeom>
        </p:spPr>
      </p:pic>
      <p:sp>
        <p:nvSpPr>
          <p:cNvPr id="13" name="Rectangle 12"/>
          <p:cNvSpPr/>
          <p:nvPr/>
        </p:nvSpPr>
        <p:spPr>
          <a:xfrm>
            <a:off x="2571750" y="1236131"/>
            <a:ext cx="6972299" cy="646331"/>
          </a:xfrm>
          <a:prstGeom prst="rect">
            <a:avLst/>
          </a:prstGeom>
        </p:spPr>
        <p:txBody>
          <a:bodyPr wrap="square">
            <a:spAutoFit/>
          </a:bodyPr>
          <a:lstStyle/>
          <a:p>
            <a:r>
              <a:rPr lang="en-GB" b="1" dirty="0">
                <a:latin typeface="Comic Sans MS" panose="030F0702030302020204" pitchFamily="66" charset="0"/>
              </a:rPr>
              <a:t>I will go to see the doctor in a room that might look like this:</a:t>
            </a:r>
          </a:p>
        </p:txBody>
      </p:sp>
      <p:sp>
        <p:nvSpPr>
          <p:cNvPr id="3" name="Slide Number Placeholder 2"/>
          <p:cNvSpPr>
            <a:spLocks noGrp="1"/>
          </p:cNvSpPr>
          <p:nvPr>
            <p:ph type="sldNum" sz="quarter" idx="12"/>
          </p:nvPr>
        </p:nvSpPr>
        <p:spPr/>
        <p:txBody>
          <a:bodyPr/>
          <a:lstStyle/>
          <a:p>
            <a:fld id="{D423B887-BE00-48D7-8BCF-7355AEA3027F}" type="slidenum">
              <a:rPr lang="en-GB" smtClean="0"/>
              <a:t>12</a:t>
            </a:fld>
            <a:endParaRPr lang="en-GB"/>
          </a:p>
        </p:txBody>
      </p:sp>
      <p:pic>
        <p:nvPicPr>
          <p:cNvPr id="4" name="Picture 3" descr="A picture containing text, floor, wall, indoor&#10;&#10;Description automatically generated">
            <a:extLst>
              <a:ext uri="{FF2B5EF4-FFF2-40B4-BE49-F238E27FC236}">
                <a16:creationId xmlns:a16="http://schemas.microsoft.com/office/drawing/2014/main" id="{A8A1ED5F-D307-3629-5818-0C4A189154D4}"/>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924051" y="2086228"/>
            <a:ext cx="3815104" cy="3628772"/>
          </a:xfrm>
          <a:prstGeom prst="rect">
            <a:avLst/>
          </a:prstGeom>
          <a:noFill/>
          <a:ln>
            <a:noFill/>
          </a:ln>
        </p:spPr>
      </p:pic>
      <p:pic>
        <p:nvPicPr>
          <p:cNvPr id="5" name="Picture 4" descr="A small bathroom with a bed and sink&#10;&#10;Description automatically generated with low confidence">
            <a:extLst>
              <a:ext uri="{FF2B5EF4-FFF2-40B4-BE49-F238E27FC236}">
                <a16:creationId xmlns:a16="http://schemas.microsoft.com/office/drawing/2014/main" id="{A5E715B6-CB02-3A5E-ED1D-23A1AD58F41A}"/>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939180" y="2397251"/>
            <a:ext cx="4133166" cy="3006725"/>
          </a:xfrm>
          <a:prstGeom prst="rect">
            <a:avLst/>
          </a:prstGeom>
          <a:noFill/>
          <a:ln>
            <a:noFill/>
          </a:ln>
        </p:spPr>
      </p:pic>
    </p:spTree>
    <p:extLst>
      <p:ext uri="{BB962C8B-B14F-4D97-AF65-F5344CB8AC3E}">
        <p14:creationId xmlns:p14="http://schemas.microsoft.com/office/powerpoint/2010/main" val="4653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15931" y="1453642"/>
            <a:ext cx="4881796" cy="646331"/>
          </a:xfrm>
          <a:prstGeom prst="rect">
            <a:avLst/>
          </a:prstGeom>
        </p:spPr>
        <p:txBody>
          <a:bodyPr wrap="square">
            <a:spAutoFit/>
          </a:bodyPr>
          <a:lstStyle/>
          <a:p>
            <a:r>
              <a:rPr lang="en-GB" b="1" dirty="0">
                <a:latin typeface="Comic Sans MS" panose="030F0702030302020204" pitchFamily="66" charset="0"/>
              </a:rPr>
              <a:t>The appointment will last about 10 minutes</a:t>
            </a:r>
          </a:p>
        </p:txBody>
      </p:sp>
      <p:pic>
        <p:nvPicPr>
          <p:cNvPr id="2" name="Picture 1"/>
          <p:cNvPicPr>
            <a:picLocks noChangeAspect="1"/>
          </p:cNvPicPr>
          <p:nvPr/>
        </p:nvPicPr>
        <p:blipFill rotWithShape="1">
          <a:blip r:embed="rId3"/>
          <a:srcRect l="18268" t="5494" r="21014"/>
          <a:stretch/>
        </p:blipFill>
        <p:spPr>
          <a:xfrm>
            <a:off x="6668482" y="2145574"/>
            <a:ext cx="1998617" cy="2055032"/>
          </a:xfrm>
          <a:prstGeom prst="rect">
            <a:avLst/>
          </a:prstGeom>
        </p:spPr>
      </p:pic>
      <p:pic>
        <p:nvPicPr>
          <p:cNvPr id="4" name="Picture 3"/>
          <p:cNvPicPr>
            <a:picLocks noChangeAspect="1"/>
          </p:cNvPicPr>
          <p:nvPr/>
        </p:nvPicPr>
        <p:blipFill rotWithShape="1">
          <a:blip r:embed="rId4"/>
          <a:srcRect l="27631" t="5833" r="26736" b="3438"/>
          <a:stretch/>
        </p:blipFill>
        <p:spPr>
          <a:xfrm>
            <a:off x="5298621" y="3913763"/>
            <a:ext cx="1369861" cy="1659715"/>
          </a:xfrm>
          <a:prstGeom prst="rect">
            <a:avLst/>
          </a:prstGeom>
        </p:spPr>
      </p:pic>
      <p:sp>
        <p:nvSpPr>
          <p:cNvPr id="7" name="Slide Number Placeholder 6"/>
          <p:cNvSpPr>
            <a:spLocks noGrp="1"/>
          </p:cNvSpPr>
          <p:nvPr>
            <p:ph type="sldNum" sz="quarter" idx="12"/>
          </p:nvPr>
        </p:nvSpPr>
        <p:spPr/>
        <p:txBody>
          <a:bodyPr/>
          <a:lstStyle/>
          <a:p>
            <a:fld id="{D423B887-BE00-48D7-8BCF-7355AEA3027F}" type="slidenum">
              <a:rPr lang="en-GB" smtClean="0"/>
              <a:t>13</a:t>
            </a:fld>
            <a:endParaRPr lang="en-GB"/>
          </a:p>
        </p:txBody>
      </p:sp>
    </p:spTree>
    <p:extLst>
      <p:ext uri="{BB962C8B-B14F-4D97-AF65-F5344CB8AC3E}">
        <p14:creationId xmlns:p14="http://schemas.microsoft.com/office/powerpoint/2010/main" val="250083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49139"/>
            <a:ext cx="4881796" cy="923330"/>
          </a:xfrm>
          <a:prstGeom prst="rect">
            <a:avLst/>
          </a:prstGeom>
        </p:spPr>
        <p:txBody>
          <a:bodyPr wrap="square">
            <a:spAutoFit/>
          </a:bodyPr>
          <a:lstStyle/>
          <a:p>
            <a:r>
              <a:rPr lang="en-GB" b="1" dirty="0">
                <a:latin typeface="Comic Sans MS" panose="030F0702030302020204" pitchFamily="66" charset="0"/>
              </a:rPr>
              <a:t>The doctor will speak to me </a:t>
            </a:r>
            <a:r>
              <a:rPr lang="en-GB" b="1" dirty="0" err="1">
                <a:latin typeface="Comic Sans MS" panose="030F0702030302020204" pitchFamily="66" charset="0"/>
              </a:rPr>
              <a:t>aswell</a:t>
            </a:r>
            <a:r>
              <a:rPr lang="en-GB" b="1" dirty="0">
                <a:latin typeface="Comic Sans MS" panose="030F0702030302020204" pitchFamily="66" charset="0"/>
              </a:rPr>
              <a:t> as my parents/carers</a:t>
            </a:r>
          </a:p>
          <a:p>
            <a:endParaRPr lang="en-GB" b="1" dirty="0">
              <a:latin typeface="Comic Sans MS" panose="030F0702030302020204" pitchFamily="66" charset="0"/>
            </a:endParaRPr>
          </a:p>
        </p:txBody>
      </p:sp>
      <p:pic>
        <p:nvPicPr>
          <p:cNvPr id="2" name="Picture 1"/>
          <p:cNvPicPr>
            <a:picLocks noChangeAspect="1"/>
          </p:cNvPicPr>
          <p:nvPr/>
        </p:nvPicPr>
        <p:blipFill rotWithShape="1">
          <a:blip r:embed="rId3"/>
          <a:srcRect l="16976" r="10669"/>
          <a:stretch/>
        </p:blipFill>
        <p:spPr>
          <a:xfrm>
            <a:off x="4606727" y="2382639"/>
            <a:ext cx="3387742" cy="3187762"/>
          </a:xfrm>
          <a:prstGeom prst="rect">
            <a:avLst/>
          </a:prstGeom>
        </p:spPr>
      </p:pic>
      <p:sp>
        <p:nvSpPr>
          <p:cNvPr id="4" name="Slide Number Placeholder 3"/>
          <p:cNvSpPr>
            <a:spLocks noGrp="1"/>
          </p:cNvSpPr>
          <p:nvPr>
            <p:ph type="sldNum" sz="quarter" idx="12"/>
          </p:nvPr>
        </p:nvSpPr>
        <p:spPr/>
        <p:txBody>
          <a:bodyPr/>
          <a:lstStyle/>
          <a:p>
            <a:fld id="{D423B887-BE00-48D7-8BCF-7355AEA3027F}" type="slidenum">
              <a:rPr lang="en-GB" smtClean="0"/>
              <a:t>14</a:t>
            </a:fld>
            <a:endParaRPr lang="en-GB"/>
          </a:p>
        </p:txBody>
      </p:sp>
    </p:spTree>
    <p:extLst>
      <p:ext uri="{BB962C8B-B14F-4D97-AF65-F5344CB8AC3E}">
        <p14:creationId xmlns:p14="http://schemas.microsoft.com/office/powerpoint/2010/main" val="95150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597456" y="1112830"/>
            <a:ext cx="5181600" cy="4533900"/>
          </a:xfrm>
          <a:prstGeom prst="rect">
            <a:avLst/>
          </a:prstGeom>
        </p:spPr>
      </p:pic>
      <p:sp>
        <p:nvSpPr>
          <p:cNvPr id="13" name="Rectangle 12"/>
          <p:cNvSpPr/>
          <p:nvPr/>
        </p:nvSpPr>
        <p:spPr>
          <a:xfrm>
            <a:off x="3658351" y="1339036"/>
            <a:ext cx="4917420" cy="646331"/>
          </a:xfrm>
          <a:prstGeom prst="rect">
            <a:avLst/>
          </a:prstGeom>
        </p:spPr>
        <p:txBody>
          <a:bodyPr wrap="square">
            <a:spAutoFit/>
          </a:bodyPr>
          <a:lstStyle/>
          <a:p>
            <a:r>
              <a:rPr lang="en-GB" b="1" dirty="0">
                <a:latin typeface="Comic Sans MS" panose="030F0702030302020204" pitchFamily="66" charset="0"/>
              </a:rPr>
              <a:t>I can join in, but if I don’t want to talk, I can do something else.</a:t>
            </a:r>
          </a:p>
        </p:txBody>
      </p:sp>
      <p:pic>
        <p:nvPicPr>
          <p:cNvPr id="3" name="Picture 2"/>
          <p:cNvPicPr>
            <a:picLocks noChangeAspect="1"/>
          </p:cNvPicPr>
          <p:nvPr/>
        </p:nvPicPr>
        <p:blipFill rotWithShape="1">
          <a:blip r:embed="rId3"/>
          <a:srcRect t="8552" r="4039" b="6260"/>
          <a:stretch/>
        </p:blipFill>
        <p:spPr>
          <a:xfrm>
            <a:off x="3855999" y="2672578"/>
            <a:ext cx="1603954" cy="1377851"/>
          </a:xfrm>
          <a:prstGeom prst="rect">
            <a:avLst/>
          </a:prstGeom>
        </p:spPr>
      </p:pic>
      <p:pic>
        <p:nvPicPr>
          <p:cNvPr id="4" name="Picture 3"/>
          <p:cNvPicPr>
            <a:picLocks noChangeAspect="1"/>
          </p:cNvPicPr>
          <p:nvPr/>
        </p:nvPicPr>
        <p:blipFill>
          <a:blip r:embed="rId4"/>
          <a:stretch>
            <a:fillRect/>
          </a:stretch>
        </p:blipFill>
        <p:spPr>
          <a:xfrm>
            <a:off x="6851060" y="2488571"/>
            <a:ext cx="1724711" cy="1691544"/>
          </a:xfrm>
          <a:prstGeom prst="rect">
            <a:avLst/>
          </a:prstGeom>
        </p:spPr>
      </p:pic>
      <p:pic>
        <p:nvPicPr>
          <p:cNvPr id="5" name="Picture 4"/>
          <p:cNvPicPr>
            <a:picLocks noChangeAspect="1"/>
          </p:cNvPicPr>
          <p:nvPr/>
        </p:nvPicPr>
        <p:blipFill>
          <a:blip r:embed="rId5"/>
          <a:stretch>
            <a:fillRect/>
          </a:stretch>
        </p:blipFill>
        <p:spPr>
          <a:xfrm>
            <a:off x="4880463" y="3479727"/>
            <a:ext cx="2114295" cy="1539920"/>
          </a:xfrm>
          <a:prstGeom prst="rect">
            <a:avLst/>
          </a:prstGeom>
        </p:spPr>
      </p:pic>
      <p:sp>
        <p:nvSpPr>
          <p:cNvPr id="6" name="Slide Number Placeholder 5"/>
          <p:cNvSpPr>
            <a:spLocks noGrp="1"/>
          </p:cNvSpPr>
          <p:nvPr>
            <p:ph type="sldNum" sz="quarter" idx="12"/>
          </p:nvPr>
        </p:nvSpPr>
        <p:spPr/>
        <p:txBody>
          <a:bodyPr/>
          <a:lstStyle/>
          <a:p>
            <a:fld id="{D423B887-BE00-48D7-8BCF-7355AEA3027F}" type="slidenum">
              <a:rPr lang="en-GB" smtClean="0"/>
              <a:t>15</a:t>
            </a:fld>
            <a:endParaRPr lang="en-GB"/>
          </a:p>
        </p:txBody>
      </p:sp>
      <p:pic>
        <p:nvPicPr>
          <p:cNvPr id="7" name="Picture 6" descr="https://cdn.notonthehighstreet.com/system/product_images/images/001/762/630/original_personalised-colouring-book.jpg">
            <a:extLst>
              <a:ext uri="{FF2B5EF4-FFF2-40B4-BE49-F238E27FC236}">
                <a16:creationId xmlns:a16="http://schemas.microsoft.com/office/drawing/2014/main" id="{976425B0-7B56-3A83-C521-92294FF08C2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8785" y="4405828"/>
            <a:ext cx="870437" cy="967813"/>
          </a:xfrm>
          <a:prstGeom prst="rect">
            <a:avLst/>
          </a:prstGeom>
          <a:noFill/>
          <a:ln>
            <a:noFill/>
          </a:ln>
        </p:spPr>
      </p:pic>
    </p:spTree>
    <p:extLst>
      <p:ext uri="{BB962C8B-B14F-4D97-AF65-F5344CB8AC3E}">
        <p14:creationId xmlns:p14="http://schemas.microsoft.com/office/powerpoint/2010/main" val="1734499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6076"/>
            <a:ext cx="5181600" cy="1200329"/>
          </a:xfrm>
          <a:prstGeom prst="rect">
            <a:avLst/>
          </a:prstGeom>
        </p:spPr>
        <p:txBody>
          <a:bodyPr wrap="square">
            <a:spAutoFit/>
          </a:bodyPr>
          <a:lstStyle/>
          <a:p>
            <a:r>
              <a:rPr lang="en-GB" b="1" dirty="0">
                <a:latin typeface="Comic Sans MS" panose="030F0702030302020204" pitchFamily="66" charset="0"/>
              </a:rPr>
              <a:t>The doctor might want to examine me. This means that they might ask me to take off my top so they can see my back. They might press my stomach, but it won’t hurt. </a:t>
            </a:r>
          </a:p>
        </p:txBody>
      </p:sp>
      <p:pic>
        <p:nvPicPr>
          <p:cNvPr id="2" name="Picture 1"/>
          <p:cNvPicPr>
            <a:picLocks noChangeAspect="1"/>
          </p:cNvPicPr>
          <p:nvPr/>
        </p:nvPicPr>
        <p:blipFill rotWithShape="1">
          <a:blip r:embed="rId3"/>
          <a:srcRect r="11346"/>
          <a:stretch/>
        </p:blipFill>
        <p:spPr>
          <a:xfrm>
            <a:off x="6990670" y="3949065"/>
            <a:ext cx="1709194" cy="1520838"/>
          </a:xfrm>
          <a:prstGeom prst="rect">
            <a:avLst/>
          </a:prstGeom>
        </p:spPr>
      </p:pic>
      <p:pic>
        <p:nvPicPr>
          <p:cNvPr id="3" name="Picture 2"/>
          <p:cNvPicPr>
            <a:picLocks noChangeAspect="1"/>
          </p:cNvPicPr>
          <p:nvPr/>
        </p:nvPicPr>
        <p:blipFill>
          <a:blip r:embed="rId4"/>
          <a:stretch>
            <a:fillRect/>
          </a:stretch>
        </p:blipFill>
        <p:spPr>
          <a:xfrm>
            <a:off x="5826036" y="2648239"/>
            <a:ext cx="1640236" cy="1188992"/>
          </a:xfrm>
          <a:prstGeom prst="rect">
            <a:avLst/>
          </a:prstGeom>
        </p:spPr>
      </p:pic>
      <p:pic>
        <p:nvPicPr>
          <p:cNvPr id="4" name="Picture 3"/>
          <p:cNvPicPr>
            <a:picLocks noChangeAspect="1"/>
          </p:cNvPicPr>
          <p:nvPr/>
        </p:nvPicPr>
        <p:blipFill rotWithShape="1">
          <a:blip r:embed="rId5"/>
          <a:srcRect l="20956" r="13756"/>
          <a:stretch/>
        </p:blipFill>
        <p:spPr>
          <a:xfrm>
            <a:off x="3866606" y="2937342"/>
            <a:ext cx="1959430" cy="2434590"/>
          </a:xfrm>
          <a:prstGeom prst="rect">
            <a:avLst/>
          </a:prstGeom>
        </p:spPr>
      </p:pic>
      <p:sp>
        <p:nvSpPr>
          <p:cNvPr id="6" name="Slide Number Placeholder 5"/>
          <p:cNvSpPr>
            <a:spLocks noGrp="1"/>
          </p:cNvSpPr>
          <p:nvPr>
            <p:ph type="sldNum" sz="quarter" idx="12"/>
          </p:nvPr>
        </p:nvSpPr>
        <p:spPr/>
        <p:txBody>
          <a:bodyPr/>
          <a:lstStyle/>
          <a:p>
            <a:fld id="{D423B887-BE00-48D7-8BCF-7355AEA3027F}" type="slidenum">
              <a:rPr lang="en-GB" smtClean="0"/>
              <a:t>16</a:t>
            </a:fld>
            <a:endParaRPr lang="en-GB"/>
          </a:p>
        </p:txBody>
      </p:sp>
    </p:spTree>
    <p:extLst>
      <p:ext uri="{BB962C8B-B14F-4D97-AF65-F5344CB8AC3E}">
        <p14:creationId xmlns:p14="http://schemas.microsoft.com/office/powerpoint/2010/main" val="3700306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4881796" cy="923330"/>
          </a:xfrm>
          <a:prstGeom prst="rect">
            <a:avLst/>
          </a:prstGeom>
        </p:spPr>
        <p:txBody>
          <a:bodyPr wrap="square">
            <a:spAutoFit/>
          </a:bodyPr>
          <a:lstStyle/>
          <a:p>
            <a:r>
              <a:rPr lang="en-GB" b="1" dirty="0">
                <a:latin typeface="Comic Sans MS" panose="030F0702030302020204" pitchFamily="66" charset="0"/>
              </a:rPr>
              <a:t>Sometimes I might need to lie on the bed so the doctor can press my stomach. The bed is high up, and there is a step</a:t>
            </a:r>
          </a:p>
        </p:txBody>
      </p:sp>
      <p:sp>
        <p:nvSpPr>
          <p:cNvPr id="6" name="Slide Number Placeholder 5"/>
          <p:cNvSpPr>
            <a:spLocks noGrp="1"/>
          </p:cNvSpPr>
          <p:nvPr>
            <p:ph type="sldNum" sz="quarter" idx="12"/>
          </p:nvPr>
        </p:nvSpPr>
        <p:spPr/>
        <p:txBody>
          <a:bodyPr/>
          <a:lstStyle/>
          <a:p>
            <a:fld id="{D423B887-BE00-48D7-8BCF-7355AEA3027F}" type="slidenum">
              <a:rPr lang="en-GB" smtClean="0"/>
              <a:t>17</a:t>
            </a:fld>
            <a:endParaRPr lang="en-GB"/>
          </a:p>
        </p:txBody>
      </p:sp>
      <p:pic>
        <p:nvPicPr>
          <p:cNvPr id="3" name="Picture 2">
            <a:extLst>
              <a:ext uri="{FF2B5EF4-FFF2-40B4-BE49-F238E27FC236}">
                <a16:creationId xmlns:a16="http://schemas.microsoft.com/office/drawing/2014/main" id="{3E6A6DA7-431D-E0FB-27A0-2AA66F50CBF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10563" y="2363045"/>
            <a:ext cx="4092532" cy="3070084"/>
          </a:xfrm>
          <a:prstGeom prst="rect">
            <a:avLst/>
          </a:prstGeom>
          <a:noFill/>
          <a:ln>
            <a:noFill/>
          </a:ln>
        </p:spPr>
      </p:pic>
    </p:spTree>
    <p:extLst>
      <p:ext uri="{BB962C8B-B14F-4D97-AF65-F5344CB8AC3E}">
        <p14:creationId xmlns:p14="http://schemas.microsoft.com/office/powerpoint/2010/main" val="130578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646331"/>
          </a:xfrm>
          <a:prstGeom prst="rect">
            <a:avLst/>
          </a:prstGeom>
        </p:spPr>
        <p:txBody>
          <a:bodyPr wrap="square">
            <a:spAutoFit/>
          </a:bodyPr>
          <a:lstStyle/>
          <a:p>
            <a:r>
              <a:rPr lang="en-GB" b="1" dirty="0">
                <a:latin typeface="Comic Sans MS" panose="030F0702030302020204" pitchFamily="66" charset="0"/>
              </a:rPr>
              <a:t>The doctor might look in my eyes, ears and mouth at my visit</a:t>
            </a:r>
          </a:p>
        </p:txBody>
      </p:sp>
      <p:sp>
        <p:nvSpPr>
          <p:cNvPr id="4" name="Slide Number Placeholder 3"/>
          <p:cNvSpPr>
            <a:spLocks noGrp="1"/>
          </p:cNvSpPr>
          <p:nvPr>
            <p:ph type="sldNum" sz="quarter" idx="12"/>
          </p:nvPr>
        </p:nvSpPr>
        <p:spPr/>
        <p:txBody>
          <a:bodyPr/>
          <a:lstStyle/>
          <a:p>
            <a:fld id="{D423B887-BE00-48D7-8BCF-7355AEA3027F}" type="slidenum">
              <a:rPr lang="en-GB" smtClean="0"/>
              <a:t>18</a:t>
            </a:fld>
            <a:endParaRPr lang="en-GB"/>
          </a:p>
        </p:txBody>
      </p:sp>
      <p:pic>
        <p:nvPicPr>
          <p:cNvPr id="2" name="Picture 1" descr="See the source image">
            <a:extLst>
              <a:ext uri="{FF2B5EF4-FFF2-40B4-BE49-F238E27FC236}">
                <a16:creationId xmlns:a16="http://schemas.microsoft.com/office/drawing/2014/main" id="{C7995ED9-4A39-CECE-61CF-86EC361D87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741" y="2495232"/>
            <a:ext cx="3928176" cy="2619693"/>
          </a:xfrm>
          <a:prstGeom prst="rect">
            <a:avLst/>
          </a:prstGeom>
          <a:noFill/>
        </p:spPr>
      </p:pic>
    </p:spTree>
    <p:extLst>
      <p:ext uri="{BB962C8B-B14F-4D97-AF65-F5344CB8AC3E}">
        <p14:creationId xmlns:p14="http://schemas.microsoft.com/office/powerpoint/2010/main" val="95063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1477328"/>
          </a:xfrm>
          <a:prstGeom prst="rect">
            <a:avLst/>
          </a:prstGeom>
        </p:spPr>
        <p:txBody>
          <a:bodyPr wrap="square">
            <a:spAutoFit/>
          </a:bodyPr>
          <a:lstStyle/>
          <a:p>
            <a:r>
              <a:rPr lang="en-GB" b="1" dirty="0">
                <a:latin typeface="Comic Sans MS" panose="030F0702030302020204" pitchFamily="66" charset="0"/>
              </a:rPr>
              <a:t>Sometimes the doctor will use a tape measure and measure my head or they might measure my height. This means that I need to stand against the measuring stands like these: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079" y="2887177"/>
            <a:ext cx="1843999" cy="2458665"/>
          </a:xfrm>
          <a:prstGeom prst="rect">
            <a:avLst/>
          </a:prstGeom>
        </p:spPr>
      </p:pic>
      <p:sp>
        <p:nvSpPr>
          <p:cNvPr id="3" name="Slide Number Placeholder 2"/>
          <p:cNvSpPr>
            <a:spLocks noGrp="1"/>
          </p:cNvSpPr>
          <p:nvPr>
            <p:ph type="sldNum" sz="quarter" idx="12"/>
          </p:nvPr>
        </p:nvSpPr>
        <p:spPr/>
        <p:txBody>
          <a:bodyPr/>
          <a:lstStyle/>
          <a:p>
            <a:fld id="{D423B887-BE00-48D7-8BCF-7355AEA3027F}" type="slidenum">
              <a:rPr lang="en-GB" smtClean="0"/>
              <a:t>19</a:t>
            </a:fld>
            <a:endParaRPr lang="en-GB"/>
          </a:p>
        </p:txBody>
      </p:sp>
      <p:pic>
        <p:nvPicPr>
          <p:cNvPr id="4" name="Picture 3">
            <a:extLst>
              <a:ext uri="{FF2B5EF4-FFF2-40B4-BE49-F238E27FC236}">
                <a16:creationId xmlns:a16="http://schemas.microsoft.com/office/drawing/2014/main" id="{A2B3D75D-0CD3-3E79-2620-695068E10646}"/>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448424" y="2816670"/>
            <a:ext cx="2003903" cy="2701988"/>
          </a:xfrm>
          <a:prstGeom prst="rect">
            <a:avLst/>
          </a:prstGeom>
          <a:noFill/>
          <a:ln>
            <a:noFill/>
          </a:ln>
        </p:spPr>
      </p:pic>
    </p:spTree>
    <p:extLst>
      <p:ext uri="{BB962C8B-B14F-4D97-AF65-F5344CB8AC3E}">
        <p14:creationId xmlns:p14="http://schemas.microsoft.com/office/powerpoint/2010/main" val="1664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4105021" y="1456908"/>
            <a:ext cx="5456990" cy="369332"/>
          </a:xfrm>
          <a:prstGeom prst="rect">
            <a:avLst/>
          </a:prstGeom>
        </p:spPr>
        <p:txBody>
          <a:bodyPr wrap="square">
            <a:spAutoFit/>
          </a:bodyPr>
          <a:lstStyle/>
          <a:p>
            <a:r>
              <a:rPr lang="en-GB" b="1" dirty="0">
                <a:latin typeface="Comic Sans MS" panose="030F0702030302020204" pitchFamily="66" charset="0"/>
              </a:rPr>
              <a:t>I am going to see a doctor</a:t>
            </a:r>
          </a:p>
        </p:txBody>
      </p:sp>
      <p:pic>
        <p:nvPicPr>
          <p:cNvPr id="2" name="Picture 1"/>
          <p:cNvPicPr>
            <a:picLocks noChangeAspect="1"/>
          </p:cNvPicPr>
          <p:nvPr/>
        </p:nvPicPr>
        <p:blipFill rotWithShape="1">
          <a:blip r:embed="rId3"/>
          <a:srcRect l="27633" r="22966"/>
          <a:stretch/>
        </p:blipFill>
        <p:spPr>
          <a:xfrm>
            <a:off x="5631519" y="2250224"/>
            <a:ext cx="1750423" cy="3352800"/>
          </a:xfrm>
          <a:prstGeom prst="rect">
            <a:avLst/>
          </a:prstGeom>
        </p:spPr>
      </p:pic>
      <p:sp>
        <p:nvSpPr>
          <p:cNvPr id="4" name="Slide Number Placeholder 3"/>
          <p:cNvSpPr>
            <a:spLocks noGrp="1"/>
          </p:cNvSpPr>
          <p:nvPr>
            <p:ph type="sldNum" sz="quarter" idx="12"/>
          </p:nvPr>
        </p:nvSpPr>
        <p:spPr/>
        <p:txBody>
          <a:bodyPr/>
          <a:lstStyle/>
          <a:p>
            <a:fld id="{D423B887-BE00-48D7-8BCF-7355AEA3027F}" type="slidenum">
              <a:rPr lang="en-GB" smtClean="0"/>
              <a:t>2</a:t>
            </a:fld>
            <a:endParaRPr lang="en-GB"/>
          </a:p>
        </p:txBody>
      </p:sp>
    </p:spTree>
    <p:extLst>
      <p:ext uri="{BB962C8B-B14F-4D97-AF65-F5344CB8AC3E}">
        <p14:creationId xmlns:p14="http://schemas.microsoft.com/office/powerpoint/2010/main" val="293093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646331"/>
          </a:xfrm>
          <a:prstGeom prst="rect">
            <a:avLst/>
          </a:prstGeom>
        </p:spPr>
        <p:txBody>
          <a:bodyPr wrap="square">
            <a:spAutoFit/>
          </a:bodyPr>
          <a:lstStyle/>
          <a:p>
            <a:r>
              <a:rPr lang="en-GB" b="1" dirty="0">
                <a:latin typeface="Comic Sans MS" panose="030F0702030302020204" pitchFamily="66" charset="0"/>
              </a:rPr>
              <a:t>I might have to be weighed, this means I need to stand on scales like this one:</a:t>
            </a:r>
          </a:p>
        </p:txBody>
      </p:sp>
      <p:sp>
        <p:nvSpPr>
          <p:cNvPr id="4" name="Slide Number Placeholder 3"/>
          <p:cNvSpPr>
            <a:spLocks noGrp="1"/>
          </p:cNvSpPr>
          <p:nvPr>
            <p:ph type="sldNum" sz="quarter" idx="12"/>
          </p:nvPr>
        </p:nvSpPr>
        <p:spPr/>
        <p:txBody>
          <a:bodyPr/>
          <a:lstStyle/>
          <a:p>
            <a:fld id="{D423B887-BE00-48D7-8BCF-7355AEA3027F}" type="slidenum">
              <a:rPr lang="en-GB" smtClean="0"/>
              <a:t>20</a:t>
            </a:fld>
            <a:endParaRPr lang="en-GB"/>
          </a:p>
        </p:txBody>
      </p:sp>
      <p:pic>
        <p:nvPicPr>
          <p:cNvPr id="6" name="Picture 5" descr="A picture containing indoor, floor&#10;&#10;Description automatically generated">
            <a:extLst>
              <a:ext uri="{FF2B5EF4-FFF2-40B4-BE49-F238E27FC236}">
                <a16:creationId xmlns:a16="http://schemas.microsoft.com/office/drawing/2014/main" id="{06832327-5F98-B221-1269-0375F73B6999}"/>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936725" y="2634859"/>
            <a:ext cx="2188605" cy="1960470"/>
          </a:xfrm>
          <a:prstGeom prst="rect">
            <a:avLst/>
          </a:prstGeom>
          <a:noFill/>
          <a:ln>
            <a:noFill/>
          </a:ln>
        </p:spPr>
      </p:pic>
      <p:pic>
        <p:nvPicPr>
          <p:cNvPr id="2" name="Picture 1">
            <a:extLst>
              <a:ext uri="{FF2B5EF4-FFF2-40B4-BE49-F238E27FC236}">
                <a16:creationId xmlns:a16="http://schemas.microsoft.com/office/drawing/2014/main" id="{A9DA774B-D049-BBCE-16A1-E916BAEEFA5F}"/>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198235" y="2086046"/>
            <a:ext cx="2412365" cy="3432611"/>
          </a:xfrm>
          <a:prstGeom prst="rect">
            <a:avLst/>
          </a:prstGeom>
          <a:noFill/>
          <a:ln>
            <a:noFill/>
          </a:ln>
        </p:spPr>
      </p:pic>
    </p:spTree>
    <p:extLst>
      <p:ext uri="{BB962C8B-B14F-4D97-AF65-F5344CB8AC3E}">
        <p14:creationId xmlns:p14="http://schemas.microsoft.com/office/powerpoint/2010/main" val="5685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48891" y="1238968"/>
            <a:ext cx="5137572" cy="4495375"/>
          </a:xfrm>
          <a:prstGeom prst="rect">
            <a:avLst/>
          </a:prstGeom>
        </p:spPr>
      </p:pic>
      <p:sp>
        <p:nvSpPr>
          <p:cNvPr id="13" name="Rectangle 12"/>
          <p:cNvSpPr/>
          <p:nvPr/>
        </p:nvSpPr>
        <p:spPr>
          <a:xfrm>
            <a:off x="3766029" y="1339342"/>
            <a:ext cx="5064462" cy="646331"/>
          </a:xfrm>
          <a:prstGeom prst="rect">
            <a:avLst/>
          </a:prstGeom>
        </p:spPr>
        <p:txBody>
          <a:bodyPr wrap="square">
            <a:spAutoFit/>
          </a:bodyPr>
          <a:lstStyle/>
          <a:p>
            <a:r>
              <a:rPr lang="en-GB" b="1" dirty="0">
                <a:latin typeface="Comic Sans MS" panose="030F0702030302020204" pitchFamily="66" charset="0"/>
              </a:rPr>
              <a:t>The doctors have blood pressure machines for your arm</a:t>
            </a:r>
          </a:p>
        </p:txBody>
      </p:sp>
      <p:sp>
        <p:nvSpPr>
          <p:cNvPr id="4" name="Slide Number Placeholder 3"/>
          <p:cNvSpPr>
            <a:spLocks noGrp="1"/>
          </p:cNvSpPr>
          <p:nvPr>
            <p:ph type="sldNum" sz="quarter" idx="12"/>
          </p:nvPr>
        </p:nvSpPr>
        <p:spPr/>
        <p:txBody>
          <a:bodyPr/>
          <a:lstStyle/>
          <a:p>
            <a:fld id="{D423B887-BE00-48D7-8BCF-7355AEA3027F}" type="slidenum">
              <a:rPr lang="en-GB" smtClean="0"/>
              <a:t>21</a:t>
            </a:fld>
            <a:endParaRPr lang="en-GB"/>
          </a:p>
        </p:txBody>
      </p:sp>
      <p:pic>
        <p:nvPicPr>
          <p:cNvPr id="2050" name="Picture 2" descr="Image result for images blood pressure machine">
            <a:extLst>
              <a:ext uri="{FF2B5EF4-FFF2-40B4-BE49-F238E27FC236}">
                <a16:creationId xmlns:a16="http://schemas.microsoft.com/office/drawing/2014/main" id="{2E755E6B-D319-DB31-FAE8-D67EBB7AD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87" y="2052637"/>
            <a:ext cx="3003213" cy="272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00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39342"/>
            <a:ext cx="5064462" cy="646331"/>
          </a:xfrm>
          <a:prstGeom prst="rect">
            <a:avLst/>
          </a:prstGeom>
        </p:spPr>
        <p:txBody>
          <a:bodyPr wrap="square">
            <a:spAutoFit/>
          </a:bodyPr>
          <a:lstStyle/>
          <a:p>
            <a:r>
              <a:rPr lang="en-GB" b="1" dirty="0">
                <a:latin typeface="Comic Sans MS" panose="030F0702030302020204" pitchFamily="66" charset="0"/>
              </a:rPr>
              <a:t>The doctor might take my blood pressure at my visit</a:t>
            </a:r>
          </a:p>
        </p:txBody>
      </p:sp>
      <p:sp>
        <p:nvSpPr>
          <p:cNvPr id="4" name="Slide Number Placeholder 3"/>
          <p:cNvSpPr>
            <a:spLocks noGrp="1"/>
          </p:cNvSpPr>
          <p:nvPr>
            <p:ph type="sldNum" sz="quarter" idx="12"/>
          </p:nvPr>
        </p:nvSpPr>
        <p:spPr/>
        <p:txBody>
          <a:bodyPr/>
          <a:lstStyle/>
          <a:p>
            <a:fld id="{D423B887-BE00-48D7-8BCF-7355AEA3027F}" type="slidenum">
              <a:rPr lang="en-GB" smtClean="0"/>
              <a:t>22</a:t>
            </a:fld>
            <a:endParaRPr lang="en-GB"/>
          </a:p>
        </p:txBody>
      </p:sp>
      <p:pic>
        <p:nvPicPr>
          <p:cNvPr id="3" name="Picture 2" descr="See the source image">
            <a:extLst>
              <a:ext uri="{FF2B5EF4-FFF2-40B4-BE49-F238E27FC236}">
                <a16:creationId xmlns:a16="http://schemas.microsoft.com/office/drawing/2014/main" id="{DBC52D43-19FC-91EC-F206-79CDCC8EF1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1549" y="2455862"/>
            <a:ext cx="3264003" cy="2416466"/>
          </a:xfrm>
          <a:prstGeom prst="rect">
            <a:avLst/>
          </a:prstGeom>
          <a:noFill/>
          <a:ln>
            <a:noFill/>
          </a:ln>
        </p:spPr>
      </p:pic>
    </p:spTree>
    <p:extLst>
      <p:ext uri="{BB962C8B-B14F-4D97-AF65-F5344CB8AC3E}">
        <p14:creationId xmlns:p14="http://schemas.microsoft.com/office/powerpoint/2010/main" val="360951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896658" y="1404656"/>
            <a:ext cx="4907708" cy="646331"/>
          </a:xfrm>
          <a:prstGeom prst="rect">
            <a:avLst/>
          </a:prstGeom>
        </p:spPr>
        <p:txBody>
          <a:bodyPr wrap="square">
            <a:spAutoFit/>
          </a:bodyPr>
          <a:lstStyle/>
          <a:p>
            <a:r>
              <a:rPr lang="en-GB" b="1" dirty="0">
                <a:latin typeface="Comic Sans MS" panose="030F0702030302020204" pitchFamily="66" charset="0"/>
              </a:rPr>
              <a:t>None of this hurt me. My doctor visits will mean I stay fit and healthy</a:t>
            </a:r>
          </a:p>
        </p:txBody>
      </p:sp>
      <p:pic>
        <p:nvPicPr>
          <p:cNvPr id="4" name="Picture 3"/>
          <p:cNvPicPr>
            <a:picLocks noChangeAspect="1"/>
          </p:cNvPicPr>
          <p:nvPr/>
        </p:nvPicPr>
        <p:blipFill>
          <a:blip r:embed="rId3"/>
          <a:stretch>
            <a:fillRect/>
          </a:stretch>
        </p:blipFill>
        <p:spPr>
          <a:xfrm>
            <a:off x="7082497" y="2810817"/>
            <a:ext cx="1537750" cy="1320291"/>
          </a:xfrm>
          <a:prstGeom prst="rect">
            <a:avLst/>
          </a:prstGeom>
        </p:spPr>
      </p:pic>
      <p:pic>
        <p:nvPicPr>
          <p:cNvPr id="5" name="Picture 4"/>
          <p:cNvPicPr>
            <a:picLocks noChangeAspect="1"/>
          </p:cNvPicPr>
          <p:nvPr/>
        </p:nvPicPr>
        <p:blipFill>
          <a:blip r:embed="rId4"/>
          <a:stretch>
            <a:fillRect/>
          </a:stretch>
        </p:blipFill>
        <p:spPr>
          <a:xfrm>
            <a:off x="7082497" y="4407907"/>
            <a:ext cx="1363647" cy="1088163"/>
          </a:xfrm>
          <a:prstGeom prst="rect">
            <a:avLst/>
          </a:prstGeom>
        </p:spPr>
      </p:pic>
      <p:pic>
        <p:nvPicPr>
          <p:cNvPr id="2" name="Picture 1"/>
          <p:cNvPicPr>
            <a:picLocks noChangeAspect="1"/>
          </p:cNvPicPr>
          <p:nvPr/>
        </p:nvPicPr>
        <p:blipFill>
          <a:blip r:embed="rId5"/>
          <a:stretch>
            <a:fillRect/>
          </a:stretch>
        </p:blipFill>
        <p:spPr>
          <a:xfrm>
            <a:off x="4008244" y="2652169"/>
            <a:ext cx="2746871" cy="2468472"/>
          </a:xfrm>
          <a:prstGeom prst="rect">
            <a:avLst/>
          </a:prstGeom>
        </p:spPr>
      </p:pic>
      <p:sp>
        <p:nvSpPr>
          <p:cNvPr id="3" name="Footer Placeholder 2"/>
          <p:cNvSpPr>
            <a:spLocks noGrp="1"/>
          </p:cNvSpPr>
          <p:nvPr>
            <p:ph type="ftr" sz="quarter" idx="11"/>
          </p:nvPr>
        </p:nvSpPr>
        <p:spPr/>
        <p:txBody>
          <a:bodyPr/>
          <a:lstStyle/>
          <a:p>
            <a:r>
              <a:rPr lang="en-GB" dirty="0"/>
              <a:t>Made by NELFT DCO</a:t>
            </a:r>
          </a:p>
        </p:txBody>
      </p:sp>
      <p:sp>
        <p:nvSpPr>
          <p:cNvPr id="6" name="Slide Number Placeholder 5"/>
          <p:cNvSpPr>
            <a:spLocks noGrp="1"/>
          </p:cNvSpPr>
          <p:nvPr>
            <p:ph type="sldNum" sz="quarter" idx="12"/>
          </p:nvPr>
        </p:nvSpPr>
        <p:spPr/>
        <p:txBody>
          <a:bodyPr/>
          <a:lstStyle/>
          <a:p>
            <a:fld id="{D423B887-BE00-48D7-8BCF-7355AEA3027F}" type="slidenum">
              <a:rPr lang="en-GB" smtClean="0"/>
              <a:t>23</a:t>
            </a:fld>
            <a:endParaRPr lang="en-GB"/>
          </a:p>
        </p:txBody>
      </p:sp>
    </p:spTree>
    <p:extLst>
      <p:ext uri="{BB962C8B-B14F-4D97-AF65-F5344CB8AC3E}">
        <p14:creationId xmlns:p14="http://schemas.microsoft.com/office/powerpoint/2010/main" val="3390798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833925" y="1328351"/>
            <a:ext cx="5113704" cy="923330"/>
          </a:xfrm>
          <a:prstGeom prst="rect">
            <a:avLst/>
          </a:prstGeom>
        </p:spPr>
        <p:txBody>
          <a:bodyPr wrap="square">
            <a:spAutoFit/>
          </a:bodyPr>
          <a:lstStyle/>
          <a:p>
            <a:r>
              <a:rPr lang="en-GB" b="1" dirty="0">
                <a:latin typeface="Comic Sans MS" panose="030F0702030302020204" pitchFamily="66" charset="0"/>
              </a:rPr>
              <a:t>I might feel a bit scared about my appointment. It is okay to feel this way. We all get scared sometimes. </a:t>
            </a:r>
          </a:p>
        </p:txBody>
      </p:sp>
      <p:pic>
        <p:nvPicPr>
          <p:cNvPr id="4" name="Picture 3"/>
          <p:cNvPicPr>
            <a:picLocks noChangeAspect="1"/>
          </p:cNvPicPr>
          <p:nvPr/>
        </p:nvPicPr>
        <p:blipFill>
          <a:blip r:embed="rId3"/>
          <a:stretch>
            <a:fillRect/>
          </a:stretch>
        </p:blipFill>
        <p:spPr>
          <a:xfrm>
            <a:off x="5026940" y="2618062"/>
            <a:ext cx="2431324" cy="1430741"/>
          </a:xfrm>
          <a:prstGeom prst="rect">
            <a:avLst/>
          </a:prstGeom>
        </p:spPr>
      </p:pic>
      <p:pic>
        <p:nvPicPr>
          <p:cNvPr id="5" name="Picture 4"/>
          <p:cNvPicPr>
            <a:picLocks noChangeAspect="1"/>
          </p:cNvPicPr>
          <p:nvPr/>
        </p:nvPicPr>
        <p:blipFill>
          <a:blip r:embed="rId4"/>
          <a:stretch>
            <a:fillRect/>
          </a:stretch>
        </p:blipFill>
        <p:spPr>
          <a:xfrm>
            <a:off x="3974492" y="4327010"/>
            <a:ext cx="1162050" cy="1123950"/>
          </a:xfrm>
          <a:prstGeom prst="rect">
            <a:avLst/>
          </a:prstGeom>
        </p:spPr>
      </p:pic>
      <p:pic>
        <p:nvPicPr>
          <p:cNvPr id="6" name="Picture 5"/>
          <p:cNvPicPr>
            <a:picLocks noChangeAspect="1"/>
          </p:cNvPicPr>
          <p:nvPr/>
        </p:nvPicPr>
        <p:blipFill>
          <a:blip r:embed="rId5"/>
          <a:stretch>
            <a:fillRect/>
          </a:stretch>
        </p:blipFill>
        <p:spPr>
          <a:xfrm>
            <a:off x="5661577" y="4327010"/>
            <a:ext cx="1162050" cy="1123950"/>
          </a:xfrm>
          <a:prstGeom prst="rect">
            <a:avLst/>
          </a:prstGeom>
        </p:spPr>
      </p:pic>
      <p:pic>
        <p:nvPicPr>
          <p:cNvPr id="8" name="Picture 7"/>
          <p:cNvPicPr>
            <a:picLocks noChangeAspect="1"/>
          </p:cNvPicPr>
          <p:nvPr/>
        </p:nvPicPr>
        <p:blipFill>
          <a:blip r:embed="rId6"/>
          <a:stretch>
            <a:fillRect/>
          </a:stretch>
        </p:blipFill>
        <p:spPr>
          <a:xfrm>
            <a:off x="7348662" y="4327010"/>
            <a:ext cx="1162050" cy="1123950"/>
          </a:xfrm>
          <a:prstGeom prst="rect">
            <a:avLst/>
          </a:prstGeom>
        </p:spPr>
      </p:pic>
      <p:sp>
        <p:nvSpPr>
          <p:cNvPr id="3" name="Slide Number Placeholder 2"/>
          <p:cNvSpPr>
            <a:spLocks noGrp="1"/>
          </p:cNvSpPr>
          <p:nvPr>
            <p:ph type="sldNum" sz="quarter" idx="12"/>
          </p:nvPr>
        </p:nvSpPr>
        <p:spPr/>
        <p:txBody>
          <a:bodyPr/>
          <a:lstStyle/>
          <a:p>
            <a:fld id="{D423B887-BE00-48D7-8BCF-7355AEA3027F}" type="slidenum">
              <a:rPr lang="en-GB" smtClean="0"/>
              <a:t>24</a:t>
            </a:fld>
            <a:endParaRPr lang="en-GB"/>
          </a:p>
        </p:txBody>
      </p:sp>
    </p:spTree>
    <p:extLst>
      <p:ext uri="{BB962C8B-B14F-4D97-AF65-F5344CB8AC3E}">
        <p14:creationId xmlns:p14="http://schemas.microsoft.com/office/powerpoint/2010/main" val="377849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12252" y="1291240"/>
            <a:ext cx="5181600" cy="4533900"/>
          </a:xfrm>
          <a:prstGeom prst="rect">
            <a:avLst/>
          </a:prstGeom>
        </p:spPr>
      </p:pic>
      <p:sp>
        <p:nvSpPr>
          <p:cNvPr id="13" name="Rectangle 12"/>
          <p:cNvSpPr/>
          <p:nvPr/>
        </p:nvSpPr>
        <p:spPr>
          <a:xfrm>
            <a:off x="3732173" y="1442466"/>
            <a:ext cx="4941757" cy="923330"/>
          </a:xfrm>
          <a:prstGeom prst="rect">
            <a:avLst/>
          </a:prstGeom>
        </p:spPr>
        <p:txBody>
          <a:bodyPr wrap="square">
            <a:spAutoFit/>
          </a:bodyPr>
          <a:lstStyle/>
          <a:p>
            <a:r>
              <a:rPr lang="en-GB" b="1" dirty="0">
                <a:latin typeface="Comic Sans MS" panose="030F0702030302020204" pitchFamily="66" charset="0"/>
              </a:rPr>
              <a:t>My parents or carers will be there to make sure that I am safe and well looked after.</a:t>
            </a:r>
          </a:p>
        </p:txBody>
      </p:sp>
      <p:pic>
        <p:nvPicPr>
          <p:cNvPr id="2" name="Picture 1"/>
          <p:cNvPicPr>
            <a:picLocks noChangeAspect="1"/>
          </p:cNvPicPr>
          <p:nvPr/>
        </p:nvPicPr>
        <p:blipFill rotWithShape="1">
          <a:blip r:embed="rId3"/>
          <a:srcRect l="16483" r="15604"/>
          <a:stretch/>
        </p:blipFill>
        <p:spPr>
          <a:xfrm>
            <a:off x="7090885" y="4184994"/>
            <a:ext cx="1269344" cy="1410810"/>
          </a:xfrm>
          <a:prstGeom prst="rect">
            <a:avLst/>
          </a:prstGeom>
        </p:spPr>
      </p:pic>
      <p:pic>
        <p:nvPicPr>
          <p:cNvPr id="6" name="Picture 5"/>
          <p:cNvPicPr>
            <a:picLocks noChangeAspect="1"/>
          </p:cNvPicPr>
          <p:nvPr/>
        </p:nvPicPr>
        <p:blipFill>
          <a:blip r:embed="rId4"/>
          <a:stretch>
            <a:fillRect/>
          </a:stretch>
        </p:blipFill>
        <p:spPr>
          <a:xfrm>
            <a:off x="3813824" y="2834640"/>
            <a:ext cx="1362105" cy="1240971"/>
          </a:xfrm>
          <a:prstGeom prst="rect">
            <a:avLst/>
          </a:prstGeom>
        </p:spPr>
      </p:pic>
      <p:pic>
        <p:nvPicPr>
          <p:cNvPr id="4" name="Picture 3"/>
          <p:cNvPicPr>
            <a:picLocks noChangeAspect="1"/>
          </p:cNvPicPr>
          <p:nvPr/>
        </p:nvPicPr>
        <p:blipFill rotWithShape="1">
          <a:blip r:embed="rId5"/>
          <a:srcRect l="18743" r="16403"/>
          <a:stretch/>
        </p:blipFill>
        <p:spPr>
          <a:xfrm>
            <a:off x="5191587" y="2782362"/>
            <a:ext cx="1163498" cy="1345526"/>
          </a:xfrm>
          <a:prstGeom prst="rect">
            <a:avLst/>
          </a:prstGeom>
        </p:spPr>
      </p:pic>
      <p:pic>
        <p:nvPicPr>
          <p:cNvPr id="5" name="Picture 4"/>
          <p:cNvPicPr>
            <a:picLocks noChangeAspect="1"/>
          </p:cNvPicPr>
          <p:nvPr/>
        </p:nvPicPr>
        <p:blipFill rotWithShape="1">
          <a:blip r:embed="rId6"/>
          <a:srcRect l="26617" r="24629"/>
          <a:stretch/>
        </p:blipFill>
        <p:spPr>
          <a:xfrm>
            <a:off x="6460115" y="2730085"/>
            <a:ext cx="969942" cy="1322912"/>
          </a:xfrm>
          <a:prstGeom prst="rect">
            <a:avLst/>
          </a:prstGeom>
        </p:spPr>
      </p:pic>
      <p:pic>
        <p:nvPicPr>
          <p:cNvPr id="7" name="Picture 6"/>
          <p:cNvPicPr>
            <a:picLocks noChangeAspect="1"/>
          </p:cNvPicPr>
          <p:nvPr/>
        </p:nvPicPr>
        <p:blipFill rotWithShape="1">
          <a:blip r:embed="rId7"/>
          <a:srcRect l="14321" r="13365"/>
          <a:stretch/>
        </p:blipFill>
        <p:spPr>
          <a:xfrm>
            <a:off x="7531915" y="2642152"/>
            <a:ext cx="1115696" cy="1542842"/>
          </a:xfrm>
          <a:prstGeom prst="rect">
            <a:avLst/>
          </a:prstGeom>
        </p:spPr>
      </p:pic>
      <p:pic>
        <p:nvPicPr>
          <p:cNvPr id="8" name="Picture 7"/>
          <p:cNvPicPr>
            <a:picLocks noChangeAspect="1"/>
          </p:cNvPicPr>
          <p:nvPr/>
        </p:nvPicPr>
        <p:blipFill rotWithShape="1">
          <a:blip r:embed="rId8"/>
          <a:srcRect l="17624" t="6072" r="17396" b="5643"/>
          <a:stretch/>
        </p:blipFill>
        <p:spPr>
          <a:xfrm>
            <a:off x="4036997" y="4268054"/>
            <a:ext cx="1154590" cy="1251820"/>
          </a:xfrm>
          <a:prstGeom prst="rect">
            <a:avLst/>
          </a:prstGeom>
        </p:spPr>
      </p:pic>
      <p:sp>
        <p:nvSpPr>
          <p:cNvPr id="9" name="Slide Number Placeholder 8"/>
          <p:cNvSpPr>
            <a:spLocks noGrp="1"/>
          </p:cNvSpPr>
          <p:nvPr>
            <p:ph type="sldNum" sz="quarter" idx="12"/>
          </p:nvPr>
        </p:nvSpPr>
        <p:spPr/>
        <p:txBody>
          <a:bodyPr/>
          <a:lstStyle/>
          <a:p>
            <a:fld id="{D423B887-BE00-48D7-8BCF-7355AEA3027F}" type="slidenum">
              <a:rPr lang="en-GB" smtClean="0"/>
              <a:t>25</a:t>
            </a:fld>
            <a:endParaRPr lang="en-GB"/>
          </a:p>
        </p:txBody>
      </p:sp>
    </p:spTree>
    <p:extLst>
      <p:ext uri="{BB962C8B-B14F-4D97-AF65-F5344CB8AC3E}">
        <p14:creationId xmlns:p14="http://schemas.microsoft.com/office/powerpoint/2010/main" val="2693877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495870" y="1289449"/>
            <a:ext cx="5181600" cy="4533900"/>
          </a:xfrm>
          <a:prstGeom prst="rect">
            <a:avLst/>
          </a:prstGeom>
        </p:spPr>
      </p:pic>
      <p:sp>
        <p:nvSpPr>
          <p:cNvPr id="13" name="Rectangle 12"/>
          <p:cNvSpPr/>
          <p:nvPr/>
        </p:nvSpPr>
        <p:spPr>
          <a:xfrm>
            <a:off x="3615791" y="1644969"/>
            <a:ext cx="4941757" cy="646331"/>
          </a:xfrm>
          <a:prstGeom prst="rect">
            <a:avLst/>
          </a:prstGeom>
        </p:spPr>
        <p:txBody>
          <a:bodyPr wrap="square">
            <a:spAutoFit/>
          </a:bodyPr>
          <a:lstStyle/>
          <a:p>
            <a:r>
              <a:rPr lang="en-GB" b="1" dirty="0">
                <a:latin typeface="Comic Sans MS" panose="030F0702030302020204" pitchFamily="66" charset="0"/>
              </a:rPr>
              <a:t>It will be okay to go to see the doctor at Crawley Road.</a:t>
            </a:r>
            <a:endParaRPr lang="en-GB" b="1" i="1" dirty="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3615791" y="4361097"/>
            <a:ext cx="1175284" cy="1125304"/>
          </a:xfrm>
          <a:prstGeom prst="rect">
            <a:avLst/>
          </a:prstGeom>
        </p:spPr>
      </p:pic>
      <p:sp>
        <p:nvSpPr>
          <p:cNvPr id="2" name="Footer Placeholder 1"/>
          <p:cNvSpPr>
            <a:spLocks noGrp="1"/>
          </p:cNvSpPr>
          <p:nvPr>
            <p:ph type="ftr" sz="quarter" idx="11"/>
          </p:nvPr>
        </p:nvSpPr>
        <p:spPr/>
        <p:txBody>
          <a:bodyPr/>
          <a:lstStyle/>
          <a:p>
            <a:r>
              <a:rPr lang="en-GB" dirty="0"/>
              <a:t>Made by NELFT DCO</a:t>
            </a:r>
          </a:p>
        </p:txBody>
      </p:sp>
      <p:sp>
        <p:nvSpPr>
          <p:cNvPr id="4" name="Slide Number Placeholder 3"/>
          <p:cNvSpPr>
            <a:spLocks noGrp="1"/>
          </p:cNvSpPr>
          <p:nvPr>
            <p:ph type="sldNum" sz="quarter" idx="12"/>
          </p:nvPr>
        </p:nvSpPr>
        <p:spPr/>
        <p:txBody>
          <a:bodyPr/>
          <a:lstStyle/>
          <a:p>
            <a:fld id="{D423B887-BE00-48D7-8BCF-7355AEA3027F}" type="slidenum">
              <a:rPr lang="en-GB" smtClean="0"/>
              <a:t>26</a:t>
            </a:fld>
            <a:endParaRPr lang="en-GB"/>
          </a:p>
        </p:txBody>
      </p:sp>
      <p:pic>
        <p:nvPicPr>
          <p:cNvPr id="7" name="Picture 6" descr="A picture containing building, road, outdoor, house&#10;&#10;Description automatically generated">
            <a:extLst>
              <a:ext uri="{FF2B5EF4-FFF2-40B4-BE49-F238E27FC236}">
                <a16:creationId xmlns:a16="http://schemas.microsoft.com/office/drawing/2014/main" id="{B755B19A-DE54-DE71-6529-41C2ADEF2E24}"/>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870580" y="2431270"/>
            <a:ext cx="3401123" cy="2439053"/>
          </a:xfrm>
          <a:prstGeom prst="rect">
            <a:avLst/>
          </a:prstGeom>
          <a:noFill/>
          <a:ln>
            <a:noFill/>
          </a:ln>
        </p:spPr>
      </p:pic>
    </p:spTree>
    <p:extLst>
      <p:ext uri="{BB962C8B-B14F-4D97-AF65-F5344CB8AC3E}">
        <p14:creationId xmlns:p14="http://schemas.microsoft.com/office/powerpoint/2010/main" val="103460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3942056" y="1401391"/>
            <a:ext cx="5071315" cy="646331"/>
          </a:xfrm>
          <a:prstGeom prst="rect">
            <a:avLst/>
          </a:prstGeom>
        </p:spPr>
        <p:txBody>
          <a:bodyPr wrap="square">
            <a:spAutoFit/>
          </a:bodyPr>
          <a:lstStyle/>
          <a:p>
            <a:r>
              <a:rPr lang="en-GB" b="1" dirty="0">
                <a:latin typeface="Comic Sans MS" panose="030F0702030302020204" pitchFamily="66" charset="0"/>
              </a:rPr>
              <a:t>I will go to Crawley Road Medical Centre. The building looks like this:</a:t>
            </a:r>
          </a:p>
        </p:txBody>
      </p:sp>
      <p:sp>
        <p:nvSpPr>
          <p:cNvPr id="3" name="Slide Number Placeholder 2"/>
          <p:cNvSpPr>
            <a:spLocks noGrp="1"/>
          </p:cNvSpPr>
          <p:nvPr>
            <p:ph type="sldNum" sz="quarter" idx="12"/>
          </p:nvPr>
        </p:nvSpPr>
        <p:spPr/>
        <p:txBody>
          <a:bodyPr/>
          <a:lstStyle/>
          <a:p>
            <a:fld id="{D423B887-BE00-48D7-8BCF-7355AEA3027F}" type="slidenum">
              <a:rPr lang="en-GB" smtClean="0"/>
              <a:t>3</a:t>
            </a:fld>
            <a:endParaRPr lang="en-GB"/>
          </a:p>
        </p:txBody>
      </p:sp>
      <p:pic>
        <p:nvPicPr>
          <p:cNvPr id="5" name="Picture 4" descr="A sign on the side of a building&#10;&#10;Description automatically generated with low confidence">
            <a:extLst>
              <a:ext uri="{FF2B5EF4-FFF2-40B4-BE49-F238E27FC236}">
                <a16:creationId xmlns:a16="http://schemas.microsoft.com/office/drawing/2014/main" id="{94EACD10-930E-7A12-6B77-829E4B93A221}"/>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226560" y="2155395"/>
            <a:ext cx="4546358" cy="3301213"/>
          </a:xfrm>
          <a:prstGeom prst="rect">
            <a:avLst/>
          </a:prstGeom>
          <a:noFill/>
          <a:ln>
            <a:noFill/>
          </a:ln>
        </p:spPr>
      </p:pic>
    </p:spTree>
    <p:extLst>
      <p:ext uri="{BB962C8B-B14F-4D97-AF65-F5344CB8AC3E}">
        <p14:creationId xmlns:p14="http://schemas.microsoft.com/office/powerpoint/2010/main" val="356176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55298"/>
            <a:ext cx="5181600" cy="4533900"/>
          </a:xfrm>
          <a:prstGeom prst="rect">
            <a:avLst/>
          </a:prstGeom>
        </p:spPr>
      </p:pic>
      <p:sp>
        <p:nvSpPr>
          <p:cNvPr id="13" name="Rectangle 12"/>
          <p:cNvSpPr/>
          <p:nvPr/>
        </p:nvSpPr>
        <p:spPr>
          <a:xfrm>
            <a:off x="4065833" y="1499362"/>
            <a:ext cx="4881796" cy="646331"/>
          </a:xfrm>
          <a:prstGeom prst="rect">
            <a:avLst/>
          </a:prstGeom>
        </p:spPr>
        <p:txBody>
          <a:bodyPr wrap="square">
            <a:spAutoFit/>
          </a:bodyPr>
          <a:lstStyle/>
          <a:p>
            <a:r>
              <a:rPr lang="en-GB" b="1" dirty="0">
                <a:latin typeface="Comic Sans MS" panose="030F0702030302020204" pitchFamily="66" charset="0"/>
              </a:rPr>
              <a:t>When I get to the door I need to press the button.</a:t>
            </a:r>
          </a:p>
        </p:txBody>
      </p:sp>
      <p:sp>
        <p:nvSpPr>
          <p:cNvPr id="4" name="Slide Number Placeholder 3"/>
          <p:cNvSpPr>
            <a:spLocks noGrp="1"/>
          </p:cNvSpPr>
          <p:nvPr>
            <p:ph type="sldNum" sz="quarter" idx="12"/>
          </p:nvPr>
        </p:nvSpPr>
        <p:spPr/>
        <p:txBody>
          <a:bodyPr/>
          <a:lstStyle/>
          <a:p>
            <a:fld id="{D423B887-BE00-48D7-8BCF-7355AEA3027F}" type="slidenum">
              <a:rPr lang="en-GB" smtClean="0"/>
              <a:t>4</a:t>
            </a:fld>
            <a:endParaRPr lang="en-GB"/>
          </a:p>
        </p:txBody>
      </p:sp>
      <p:pic>
        <p:nvPicPr>
          <p:cNvPr id="7" name="Picture 6"/>
          <p:cNvPicPr>
            <a:picLocks noChangeAspect="1"/>
          </p:cNvPicPr>
          <p:nvPr/>
        </p:nvPicPr>
        <p:blipFill rotWithShape="1">
          <a:blip r:embed="rId3"/>
          <a:srcRect t="10556" b="10155"/>
          <a:stretch/>
        </p:blipFill>
        <p:spPr>
          <a:xfrm>
            <a:off x="4097352" y="4666571"/>
            <a:ext cx="2100165" cy="966651"/>
          </a:xfrm>
          <a:prstGeom prst="rect">
            <a:avLst/>
          </a:prstGeom>
        </p:spPr>
      </p:pic>
      <p:pic>
        <p:nvPicPr>
          <p:cNvPr id="2" name="Picture 1" descr="A picture containing cabinet, indoor, old&#10;&#10;Description automatically generated">
            <a:extLst>
              <a:ext uri="{FF2B5EF4-FFF2-40B4-BE49-F238E27FC236}">
                <a16:creationId xmlns:a16="http://schemas.microsoft.com/office/drawing/2014/main" id="{24B3F39F-506E-DE05-D50D-8E5A1B9C6FB0}"/>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483829" y="1914524"/>
            <a:ext cx="2463800" cy="3514725"/>
          </a:xfrm>
          <a:prstGeom prst="rect">
            <a:avLst/>
          </a:prstGeom>
          <a:noFill/>
          <a:ln>
            <a:noFill/>
          </a:ln>
        </p:spPr>
      </p:pic>
      <p:pic>
        <p:nvPicPr>
          <p:cNvPr id="8" name="Picture 7" descr="A picture containing text, door, dirty&#10;&#10;Description automatically generated">
            <a:extLst>
              <a:ext uri="{FF2B5EF4-FFF2-40B4-BE49-F238E27FC236}">
                <a16:creationId xmlns:a16="http://schemas.microsoft.com/office/drawing/2014/main" id="{B3A4C90A-8769-4697-6AC1-D21653578C69}"/>
              </a:ext>
            </a:extLst>
          </p:cNvPr>
          <p:cNvPicPr>
            <a:picLocks noChangeAspect="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203617" y="2389757"/>
            <a:ext cx="1993900" cy="1925068"/>
          </a:xfrm>
          <a:prstGeom prst="rect">
            <a:avLst/>
          </a:prstGeom>
          <a:noFill/>
          <a:ln>
            <a:noFill/>
          </a:ln>
        </p:spPr>
      </p:pic>
    </p:spTree>
    <p:extLst>
      <p:ext uri="{BB962C8B-B14F-4D97-AF65-F5344CB8AC3E}">
        <p14:creationId xmlns:p14="http://schemas.microsoft.com/office/powerpoint/2010/main" val="181692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55298"/>
            <a:ext cx="5181600" cy="4533900"/>
          </a:xfrm>
          <a:prstGeom prst="rect">
            <a:avLst/>
          </a:prstGeom>
        </p:spPr>
      </p:pic>
      <p:sp>
        <p:nvSpPr>
          <p:cNvPr id="13" name="Rectangle 12"/>
          <p:cNvSpPr/>
          <p:nvPr/>
        </p:nvSpPr>
        <p:spPr>
          <a:xfrm>
            <a:off x="4065833" y="1499362"/>
            <a:ext cx="4881796" cy="646331"/>
          </a:xfrm>
          <a:prstGeom prst="rect">
            <a:avLst/>
          </a:prstGeom>
        </p:spPr>
        <p:txBody>
          <a:bodyPr wrap="square">
            <a:spAutoFit/>
          </a:bodyPr>
          <a:lstStyle/>
          <a:p>
            <a:r>
              <a:rPr lang="en-GB" b="1" dirty="0">
                <a:latin typeface="Comic Sans MS" panose="030F0702030302020204" pitchFamily="66" charset="0"/>
              </a:rPr>
              <a:t>I will go to the reception area, and let them know I am here to see the doctor.</a:t>
            </a:r>
          </a:p>
        </p:txBody>
      </p:sp>
      <p:sp>
        <p:nvSpPr>
          <p:cNvPr id="4" name="Slide Number Placeholder 3"/>
          <p:cNvSpPr>
            <a:spLocks noGrp="1"/>
          </p:cNvSpPr>
          <p:nvPr>
            <p:ph type="sldNum" sz="quarter" idx="12"/>
          </p:nvPr>
        </p:nvSpPr>
        <p:spPr/>
        <p:txBody>
          <a:bodyPr/>
          <a:lstStyle/>
          <a:p>
            <a:fld id="{D423B887-BE00-48D7-8BCF-7355AEA3027F}" type="slidenum">
              <a:rPr lang="en-GB" smtClean="0"/>
              <a:t>5</a:t>
            </a:fld>
            <a:endParaRPr lang="en-GB"/>
          </a:p>
        </p:txBody>
      </p:sp>
      <p:pic>
        <p:nvPicPr>
          <p:cNvPr id="5" name="Picture 4" descr="A picture containing text, table, counter, several&#10;&#10;Description automatically generated">
            <a:extLst>
              <a:ext uri="{FF2B5EF4-FFF2-40B4-BE49-F238E27FC236}">
                <a16:creationId xmlns:a16="http://schemas.microsoft.com/office/drawing/2014/main" id="{9ED067E7-FF95-ED9F-7AD6-3796AFDF2157}"/>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352925" y="2539999"/>
            <a:ext cx="4447933" cy="2917825"/>
          </a:xfrm>
          <a:prstGeom prst="rect">
            <a:avLst/>
          </a:prstGeom>
          <a:noFill/>
          <a:ln>
            <a:noFill/>
          </a:ln>
        </p:spPr>
      </p:pic>
    </p:spTree>
    <p:extLst>
      <p:ext uri="{BB962C8B-B14F-4D97-AF65-F5344CB8AC3E}">
        <p14:creationId xmlns:p14="http://schemas.microsoft.com/office/powerpoint/2010/main" val="298270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915931" y="1216109"/>
            <a:ext cx="5181600" cy="4533900"/>
          </a:xfrm>
          <a:prstGeom prst="rect">
            <a:avLst/>
          </a:prstGeom>
        </p:spPr>
      </p:pic>
      <p:sp>
        <p:nvSpPr>
          <p:cNvPr id="13" name="Rectangle 12"/>
          <p:cNvSpPr/>
          <p:nvPr/>
        </p:nvSpPr>
        <p:spPr>
          <a:xfrm>
            <a:off x="4065833" y="1332811"/>
            <a:ext cx="4881796" cy="923330"/>
          </a:xfrm>
          <a:prstGeom prst="rect">
            <a:avLst/>
          </a:prstGeom>
        </p:spPr>
        <p:txBody>
          <a:bodyPr wrap="square">
            <a:spAutoFit/>
          </a:bodyPr>
          <a:lstStyle/>
          <a:p>
            <a:r>
              <a:rPr lang="en-GB" b="1" dirty="0">
                <a:latin typeface="Comic Sans MS" panose="030F0702030302020204" pitchFamily="66" charset="0"/>
              </a:rPr>
              <a:t>I will wait in the waiting room for my appointment. The waiting room looks like this:</a:t>
            </a:r>
          </a:p>
        </p:txBody>
      </p:sp>
      <p:pic>
        <p:nvPicPr>
          <p:cNvPr id="2" name="Picture 1"/>
          <p:cNvPicPr>
            <a:picLocks noChangeAspect="1"/>
          </p:cNvPicPr>
          <p:nvPr/>
        </p:nvPicPr>
        <p:blipFill>
          <a:blip r:embed="rId3"/>
          <a:stretch>
            <a:fillRect/>
          </a:stretch>
        </p:blipFill>
        <p:spPr>
          <a:xfrm>
            <a:off x="4065833" y="4449942"/>
            <a:ext cx="1353349" cy="1134329"/>
          </a:xfrm>
          <a:prstGeom prst="rect">
            <a:avLst/>
          </a:prstGeom>
        </p:spPr>
      </p:pic>
      <p:sp>
        <p:nvSpPr>
          <p:cNvPr id="5" name="Slide Number Placeholder 4"/>
          <p:cNvSpPr>
            <a:spLocks noGrp="1"/>
          </p:cNvSpPr>
          <p:nvPr>
            <p:ph type="sldNum" sz="quarter" idx="12"/>
          </p:nvPr>
        </p:nvSpPr>
        <p:spPr/>
        <p:txBody>
          <a:bodyPr/>
          <a:lstStyle/>
          <a:p>
            <a:fld id="{D423B887-BE00-48D7-8BCF-7355AEA3027F}" type="slidenum">
              <a:rPr lang="en-GB" smtClean="0"/>
              <a:t>6</a:t>
            </a:fld>
            <a:endParaRPr lang="en-GB"/>
          </a:p>
        </p:txBody>
      </p:sp>
      <p:pic>
        <p:nvPicPr>
          <p:cNvPr id="7" name="Picture 6" descr="A room with a desk and chairs&#10;&#10;Description automatically generated with low confidence">
            <a:extLst>
              <a:ext uri="{FF2B5EF4-FFF2-40B4-BE49-F238E27FC236}">
                <a16:creationId xmlns:a16="http://schemas.microsoft.com/office/drawing/2014/main" id="{A6FFE9F9-9794-A7B6-6B25-FC6ABFC635CD}"/>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569084" y="2238193"/>
            <a:ext cx="3337947" cy="3172007"/>
          </a:xfrm>
          <a:prstGeom prst="rect">
            <a:avLst/>
          </a:prstGeom>
          <a:noFill/>
          <a:ln>
            <a:noFill/>
          </a:ln>
        </p:spPr>
      </p:pic>
    </p:spTree>
    <p:extLst>
      <p:ext uri="{BB962C8B-B14F-4D97-AF65-F5344CB8AC3E}">
        <p14:creationId xmlns:p14="http://schemas.microsoft.com/office/powerpoint/2010/main" val="227919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766029" y="1358936"/>
            <a:ext cx="5181600" cy="1200329"/>
          </a:xfrm>
          <a:prstGeom prst="rect">
            <a:avLst/>
          </a:prstGeom>
        </p:spPr>
        <p:txBody>
          <a:bodyPr wrap="square">
            <a:spAutoFit/>
          </a:bodyPr>
          <a:lstStyle/>
          <a:p>
            <a:r>
              <a:rPr lang="en-GB" b="1" dirty="0">
                <a:latin typeface="Comic Sans MS" panose="030F0702030302020204" pitchFamily="66" charset="0"/>
              </a:rPr>
              <a:t>There are no magazines or toys in the waiting room as it has to be kept really clean and toys can get dirty, so I am going to bring something to do.</a:t>
            </a:r>
          </a:p>
        </p:txBody>
      </p:sp>
      <p:pic>
        <p:nvPicPr>
          <p:cNvPr id="4" name="Picture 3"/>
          <p:cNvPicPr>
            <a:picLocks noChangeAspect="1"/>
          </p:cNvPicPr>
          <p:nvPr/>
        </p:nvPicPr>
        <p:blipFill>
          <a:blip r:embed="rId3"/>
          <a:stretch>
            <a:fillRect/>
          </a:stretch>
        </p:blipFill>
        <p:spPr>
          <a:xfrm>
            <a:off x="6705095" y="4281983"/>
            <a:ext cx="1143351" cy="1206871"/>
          </a:xfrm>
          <a:prstGeom prst="rect">
            <a:avLst/>
          </a:prstGeom>
        </p:spPr>
      </p:pic>
      <p:pic>
        <p:nvPicPr>
          <p:cNvPr id="5" name="Picture 4"/>
          <p:cNvPicPr>
            <a:picLocks noChangeAspect="1"/>
          </p:cNvPicPr>
          <p:nvPr/>
        </p:nvPicPr>
        <p:blipFill>
          <a:blip r:embed="rId4"/>
          <a:stretch>
            <a:fillRect/>
          </a:stretch>
        </p:blipFill>
        <p:spPr>
          <a:xfrm>
            <a:off x="7730802" y="5146765"/>
            <a:ext cx="666174" cy="342089"/>
          </a:xfrm>
          <a:prstGeom prst="rect">
            <a:avLst/>
          </a:prstGeom>
        </p:spPr>
      </p:pic>
      <p:pic>
        <p:nvPicPr>
          <p:cNvPr id="2" name="Picture 1"/>
          <p:cNvPicPr>
            <a:picLocks noChangeAspect="1"/>
          </p:cNvPicPr>
          <p:nvPr/>
        </p:nvPicPr>
        <p:blipFill rotWithShape="1">
          <a:blip r:embed="rId5"/>
          <a:srcRect l="11890" t="8400" r="12410" b="10064"/>
          <a:stretch/>
        </p:blipFill>
        <p:spPr>
          <a:xfrm>
            <a:off x="6489655" y="2487734"/>
            <a:ext cx="1574233" cy="1363596"/>
          </a:xfrm>
          <a:prstGeom prst="rect">
            <a:avLst/>
          </a:prstGeom>
        </p:spPr>
      </p:pic>
      <p:pic>
        <p:nvPicPr>
          <p:cNvPr id="3" name="Picture 2"/>
          <p:cNvPicPr>
            <a:picLocks noChangeAspect="1"/>
          </p:cNvPicPr>
          <p:nvPr/>
        </p:nvPicPr>
        <p:blipFill rotWithShape="1">
          <a:blip r:embed="rId6"/>
          <a:srcRect l="23416" r="18458"/>
          <a:stretch/>
        </p:blipFill>
        <p:spPr>
          <a:xfrm>
            <a:off x="4218869" y="2528928"/>
            <a:ext cx="2078284" cy="3090028"/>
          </a:xfrm>
          <a:prstGeom prst="rect">
            <a:avLst/>
          </a:prstGeom>
        </p:spPr>
      </p:pic>
      <p:sp>
        <p:nvSpPr>
          <p:cNvPr id="7" name="Slide Number Placeholder 6"/>
          <p:cNvSpPr>
            <a:spLocks noGrp="1"/>
          </p:cNvSpPr>
          <p:nvPr>
            <p:ph type="sldNum" sz="quarter" idx="12"/>
          </p:nvPr>
        </p:nvSpPr>
        <p:spPr/>
        <p:txBody>
          <a:bodyPr/>
          <a:lstStyle/>
          <a:p>
            <a:fld id="{D423B887-BE00-48D7-8BCF-7355AEA3027F}" type="slidenum">
              <a:rPr lang="en-GB" smtClean="0"/>
              <a:t>7</a:t>
            </a:fld>
            <a:endParaRPr lang="en-GB"/>
          </a:p>
        </p:txBody>
      </p:sp>
    </p:spTree>
    <p:extLst>
      <p:ext uri="{BB962C8B-B14F-4D97-AF65-F5344CB8AC3E}">
        <p14:creationId xmlns:p14="http://schemas.microsoft.com/office/powerpoint/2010/main" val="1665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62399" y="1479767"/>
            <a:ext cx="4864151" cy="646331"/>
          </a:xfrm>
          <a:prstGeom prst="rect">
            <a:avLst/>
          </a:prstGeom>
        </p:spPr>
        <p:txBody>
          <a:bodyPr wrap="square">
            <a:spAutoFit/>
          </a:bodyPr>
          <a:lstStyle/>
          <a:p>
            <a:r>
              <a:rPr lang="en-GB" b="1" dirty="0">
                <a:latin typeface="Comic Sans MS" panose="030F0702030302020204" pitchFamily="66" charset="0"/>
              </a:rPr>
              <a:t>If I want to use the toilet, I need to ask the ladies at reception for the key</a:t>
            </a:r>
          </a:p>
        </p:txBody>
      </p:sp>
      <p:pic>
        <p:nvPicPr>
          <p:cNvPr id="2" name="Picture 1"/>
          <p:cNvPicPr>
            <a:picLocks noChangeAspect="1"/>
          </p:cNvPicPr>
          <p:nvPr/>
        </p:nvPicPr>
        <p:blipFill>
          <a:blip r:embed="rId3"/>
          <a:stretch>
            <a:fillRect/>
          </a:stretch>
        </p:blipFill>
        <p:spPr>
          <a:xfrm>
            <a:off x="7024325" y="2650387"/>
            <a:ext cx="1802226" cy="1711063"/>
          </a:xfrm>
          <a:prstGeom prst="rect">
            <a:avLst/>
          </a:prstGeom>
        </p:spPr>
      </p:pic>
      <p:sp>
        <p:nvSpPr>
          <p:cNvPr id="5" name="Slide Number Placeholder 4"/>
          <p:cNvSpPr>
            <a:spLocks noGrp="1"/>
          </p:cNvSpPr>
          <p:nvPr>
            <p:ph type="sldNum" sz="quarter" idx="12"/>
          </p:nvPr>
        </p:nvSpPr>
        <p:spPr/>
        <p:txBody>
          <a:bodyPr/>
          <a:lstStyle/>
          <a:p>
            <a:fld id="{D423B887-BE00-48D7-8BCF-7355AEA3027F}" type="slidenum">
              <a:rPr lang="en-GB" smtClean="0"/>
              <a:t>8</a:t>
            </a:fld>
            <a:endParaRPr lang="en-GB"/>
          </a:p>
        </p:txBody>
      </p:sp>
      <p:pic>
        <p:nvPicPr>
          <p:cNvPr id="6" name="Picture 5" descr="A white door with signs on it&#10;&#10;Description automatically generated with low confidence">
            <a:extLst>
              <a:ext uri="{FF2B5EF4-FFF2-40B4-BE49-F238E27FC236}">
                <a16:creationId xmlns:a16="http://schemas.microsoft.com/office/drawing/2014/main" id="{8CF39632-F7E3-A3F7-91E1-60E8C8E5F48D}"/>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4143927" y="2126098"/>
            <a:ext cx="2502501" cy="3336925"/>
          </a:xfrm>
          <a:prstGeom prst="rect">
            <a:avLst/>
          </a:prstGeom>
          <a:noFill/>
          <a:ln>
            <a:noFill/>
          </a:ln>
        </p:spPr>
      </p:pic>
    </p:spTree>
    <p:extLst>
      <p:ext uri="{BB962C8B-B14F-4D97-AF65-F5344CB8AC3E}">
        <p14:creationId xmlns:p14="http://schemas.microsoft.com/office/powerpoint/2010/main" val="15339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766029" y="1238969"/>
            <a:ext cx="5181600" cy="4533900"/>
          </a:xfrm>
          <a:prstGeom prst="rect">
            <a:avLst/>
          </a:prstGeom>
        </p:spPr>
      </p:pic>
      <p:sp>
        <p:nvSpPr>
          <p:cNvPr id="13" name="Rectangle 12"/>
          <p:cNvSpPr/>
          <p:nvPr/>
        </p:nvSpPr>
        <p:spPr>
          <a:xfrm>
            <a:off x="3962399" y="1479767"/>
            <a:ext cx="4864151" cy="1200329"/>
          </a:xfrm>
          <a:prstGeom prst="rect">
            <a:avLst/>
          </a:prstGeom>
        </p:spPr>
        <p:txBody>
          <a:bodyPr wrap="square">
            <a:spAutoFit/>
          </a:bodyPr>
          <a:lstStyle/>
          <a:p>
            <a:r>
              <a:rPr lang="en-GB" b="1" dirty="0">
                <a:latin typeface="Comic Sans MS" panose="030F0702030302020204" pitchFamily="66" charset="0"/>
              </a:rPr>
              <a:t>The ladies will say my name, or my name will come up on the television screen. Then its my turn to go to the doctors room. </a:t>
            </a:r>
          </a:p>
        </p:txBody>
      </p:sp>
      <p:sp>
        <p:nvSpPr>
          <p:cNvPr id="5" name="Slide Number Placeholder 4"/>
          <p:cNvSpPr>
            <a:spLocks noGrp="1"/>
          </p:cNvSpPr>
          <p:nvPr>
            <p:ph type="sldNum" sz="quarter" idx="12"/>
          </p:nvPr>
        </p:nvSpPr>
        <p:spPr/>
        <p:txBody>
          <a:bodyPr/>
          <a:lstStyle/>
          <a:p>
            <a:fld id="{D423B887-BE00-48D7-8BCF-7355AEA3027F}" type="slidenum">
              <a:rPr lang="en-GB" smtClean="0"/>
              <a:t>9</a:t>
            </a:fld>
            <a:endParaRPr lang="en-GB"/>
          </a:p>
        </p:txBody>
      </p:sp>
      <p:pic>
        <p:nvPicPr>
          <p:cNvPr id="3" name="Picture 2" descr="A picture containing text, indoor&#10;&#10;Description automatically generated">
            <a:extLst>
              <a:ext uri="{FF2B5EF4-FFF2-40B4-BE49-F238E27FC236}">
                <a16:creationId xmlns:a16="http://schemas.microsoft.com/office/drawing/2014/main" id="{AB4B3863-9357-89B2-CF81-545A710B0A60}"/>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099721" y="2680095"/>
            <a:ext cx="4514215" cy="2875937"/>
          </a:xfrm>
          <a:prstGeom prst="rect">
            <a:avLst/>
          </a:prstGeom>
          <a:noFill/>
          <a:ln>
            <a:noFill/>
          </a:ln>
        </p:spPr>
      </p:pic>
    </p:spTree>
    <p:extLst>
      <p:ext uri="{BB962C8B-B14F-4D97-AF65-F5344CB8AC3E}">
        <p14:creationId xmlns:p14="http://schemas.microsoft.com/office/powerpoint/2010/main" val="1085842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512</Words>
  <Application>Microsoft Office PowerPoint</Application>
  <PresentationFormat>Widescreen</PresentationFormat>
  <Paragraphs>56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Team</dc:creator>
  <cp:lastModifiedBy>Monk-Meyer Vikki</cp:lastModifiedBy>
  <cp:revision>104</cp:revision>
  <dcterms:created xsi:type="dcterms:W3CDTF">2020-03-18T12:23:38Z</dcterms:created>
  <dcterms:modified xsi:type="dcterms:W3CDTF">2022-12-22T16:47:36Z</dcterms:modified>
</cp:coreProperties>
</file>