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svg" ContentType="image/svg"/>
  <Default Extension="emf" ContentType="image/x-emf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3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5"/>
  </p:sldMasterIdLst>
  <p:notesMasterIdLst>
    <p:notesMasterId r:id="rId6"/>
  </p:notesMasterIdLst>
  <p:handoutMasterIdLst>
    <p:handoutMasterId r:id="rId7"/>
  </p:handoutMasterIdLst>
  <p:sldIdLst>
    <p:sldId id="259" r:id="rId8"/>
    <p:sldId id="261" r:id="rId9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p="http://schemas.openxmlformats.org/presentationml/2006/main"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Rachel Williams" initials="RW" lastIdx="0" clrIdx="5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34" autoAdjust="0"/>
    <p:restoredTop sz="96005" autoAdjust="0"/>
  </p:normalViewPr>
  <p:slideViewPr>
    <p:cSldViewPr snapToGrid="0" showGuides="1">
      <p:cViewPr varScale="1">
        <p:scale>
          <a:sx n="112" d="100"/>
          <a:sy n="112" d="100"/>
        </p:scale>
        <p:origin x="222" y="96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tags" Target="tags/tag1.xml" /><Relationship Id="rId11" Type="http://schemas.openxmlformats.org/officeDocument/2006/relationships/presProps" Target="presProps.xml" /><Relationship Id="rId12" Type="http://schemas.openxmlformats.org/officeDocument/2006/relationships/viewProps" Target="viewProps.xml" /><Relationship Id="rId13" Type="http://schemas.openxmlformats.org/officeDocument/2006/relationships/theme" Target="theme/theme1.xml" /><Relationship Id="rId14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commentAuthors" Target="commentAuthors.xml" /><Relationship Id="rId5" Type="http://schemas.openxmlformats.org/officeDocument/2006/relationships/slideMaster" Target="slideMasters/slideMaster1.xml" /><Relationship Id="rId6" Type="http://schemas.openxmlformats.org/officeDocument/2006/relationships/notesMaster" Target="notesMasters/notesMaster1.xml" /><Relationship Id="rId7" Type="http://schemas.openxmlformats.org/officeDocument/2006/relationships/handoutMaster" Target="handoutMasters/handoutMaster1.xml" /><Relationship Id="rId8" Type="http://schemas.openxmlformats.org/officeDocument/2006/relationships/slide" Target="slides/slide1.xml" /><Relationship Id="rId9" Type="http://schemas.openxmlformats.org/officeDocument/2006/relationships/slide" Target="slides/slide2.xml" /></Relationships>
</file>

<file path=ppt/charts/_rels/chart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10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0.xlsx" /></Relationships>
</file>

<file path=ppt/charts/_rels/chart11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1.xlsx" /></Relationships>
</file>

<file path=ppt/charts/_rels/chart1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2.xlsx" /></Relationships>
</file>

<file path=ppt/charts/_rels/chart1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3.xlsx" /></Relationships>
</file>

<file path=ppt/charts/_rels/chart1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4.xlsx" /></Relationships>
</file>

<file path=ppt/charts/_rels/chart2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_rels/chart4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4.xlsx" /></Relationships>
</file>

<file path=ppt/charts/_rels/chart5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5.xlsx" /></Relationships>
</file>

<file path=ppt/charts/_rels/chart6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6.xlsx" /></Relationships>
</file>

<file path=ppt/charts/_rels/chart7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7.xlsx" /></Relationships>
</file>

<file path=ppt/charts/_rels/chart8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8.xlsx" /></Relationships>
</file>

<file path=ppt/charts/_rels/chart9.xml.rels>&#65279;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9.xlsx" 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0.05</c:v>
                </c:pt>
                <c:pt idx="1">
                  <c:v>0.23</c:v>
                </c:pt>
                <c:pt idx="2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0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0.27</c:v>
                </c:pt>
                <c:pt idx="1">
                  <c:v>0.43</c:v>
                </c:pt>
                <c:pt idx="2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0.36</c:v>
                </c:pt>
                <c:pt idx="1">
                  <c:v>0.41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0.44</c:v>
                </c:pt>
                <c:pt idx="1">
                  <c:v>0.33</c:v>
                </c:pt>
                <c:pt idx="2">
                  <c:v>0.23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0.27</c:v>
                </c:pt>
                <c:pt idx="1">
                  <c:v>0.45</c:v>
                </c:pt>
                <c:pt idx="2">
                  <c:v>0.28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1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0.09</c:v>
                </c:pt>
                <c:pt idx="1">
                  <c:v>0.41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0.09</c:v>
                </c:pt>
                <c:pt idx="1">
                  <c:v>0.28</c:v>
                </c:pt>
                <c:pt idx="2">
                  <c:v>0.63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0.18</c:v>
                </c:pt>
                <c:pt idx="1">
                  <c:v>0.54</c:v>
                </c:pt>
                <c:pt idx="2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8494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0.04</c:v>
                </c:pt>
                <c:pt idx="1">
                  <c:v>0.29</c:v>
                </c:pt>
                <c:pt idx="2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5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0.41</c:v>
                </c:pt>
                <c:pt idx="1">
                  <c:v>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6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dLbls>
            <c:delete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0.54</c:v>
                </c:pt>
                <c:pt idx="1">
                  <c:v>0.45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7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0.09</c:v>
                </c:pt>
                <c:pt idx="1">
                  <c:v>0.41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8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0.23</c:v>
                </c:pt>
                <c:pt idx="1">
                  <c:v>0.4</c:v>
                </c:pt>
                <c:pt idx="2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charts/chart9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0.08877269923686981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invertIfNegative val="1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invertIfNegative val="1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invertIfNegative val="1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94352"/>
                      <c:h val="0.35542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p>
                  <a:pPr>
                    <a:defRPr sz="800" b="1" smtId="4294967295"/>
                  </a:pPr>
                  <a:endParaRPr sz="800" b="1" smtId="4294967295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01112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layout>
                <c:manualLayout/>
              </c:layout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p>
                <a:pPr>
                  <a:defRPr sz="800" b="1" smtId="4294967295"/>
                </a:pPr>
                <a:endParaRPr sz="800" b="1" smtId="4294967295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0.22</c:v>
                </c:pt>
                <c:pt idx="1">
                  <c:v>0.39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axId val="1575408063"/>
        <c:axId val="1575410655"/>
      </c:scatterChart>
      <c:valAx>
        <c:axId val="1575408063"/>
        <c:scaling>
          <c:orientation/>
          <c:max val="3"/>
          <c:min val="-3"/>
        </c:scaling>
        <c:delete val="1"/>
        <c:axPos val="b"/>
        <c:numFmt formatCode="General" sourceLinked="1"/>
        <c:majorTickMark val="out"/>
        <c:minorTickMark val="none"/>
        <c:crossAx val="1575410655"/>
        <c:crossBetween val="midCat"/>
        <c:majorUnit val="0.5"/>
      </c:valAx>
      <c:valAx>
        <c:axId val="1575410655"/>
        <c:scaling>
          <c:orientation/>
          <c:max val="1"/>
          <c:min val="-6"/>
        </c:scaling>
        <c:delete val="1"/>
        <c:axPos val="l"/>
        <c:numFmt formatCode="General" sourceLinked="1"/>
        <c:majorTickMark val="out"/>
        <c:minorTickMark val="none"/>
        <c:crossAx val="1575408063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p>
      <a:pPr>
        <a:defRPr sz="1200" smtId="4294967295"/>
      </a:pPr>
      <a:endParaRPr sz="1200" smtId="4294967295"/>
    </a:p>
  </c:txPr>
  <c:externalData r:id="rId1">
    <c:autoUpdate val="0"/>
  </c:externalData>
</c:chartSpace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svg" /><Relationship Id="rId3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timing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emf" /><Relationship Id="rId3" Type="http://schemas.openxmlformats.org/officeDocument/2006/relationships/image" Target="../media/image4.jpeg" /><Relationship Id="rId4" Type="http://schemas.openxmlformats.org/officeDocument/2006/relationships/image" Target="../media/image5.png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7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gp-patient.co.uk/PatientExperiences?practicecode=P85022" TargetMode="External" /><Relationship Id="rId4" Type="http://schemas.openxmlformats.org/officeDocument/2006/relationships/chart" Target="../charts/chart1.xml" /><Relationship Id="rId5" Type="http://schemas.openxmlformats.org/officeDocument/2006/relationships/chart" Target="../charts/chart2.xml" /><Relationship Id="rId6" Type="http://schemas.openxmlformats.org/officeDocument/2006/relationships/chart" Target="../charts/chart3.xml" /><Relationship Id="rId7" Type="http://schemas.openxmlformats.org/officeDocument/2006/relationships/chart" Target="../charts/chart4.xml" /><Relationship Id="rId8" Type="http://schemas.openxmlformats.org/officeDocument/2006/relationships/chart" Target="../charts/chart5.xml" /><Relationship Id="rId9" Type="http://schemas.openxmlformats.org/officeDocument/2006/relationships/chart" Target="../charts/chart6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chart" Target="../charts/chart14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gp-patient.co.uk/PatientExperiences?practicecode=P85022" TargetMode="External" /><Relationship Id="rId4" Type="http://schemas.openxmlformats.org/officeDocument/2006/relationships/chart" Target="../charts/chart8.xml" /><Relationship Id="rId5" Type="http://schemas.openxmlformats.org/officeDocument/2006/relationships/chart" Target="../charts/chart9.xml" /><Relationship Id="rId6" Type="http://schemas.openxmlformats.org/officeDocument/2006/relationships/chart" Target="../charts/chart10.xml" /><Relationship Id="rId7" Type="http://schemas.openxmlformats.org/officeDocument/2006/relationships/chart" Target="../charts/chart11.xml" /><Relationship Id="rId8" Type="http://schemas.openxmlformats.org/officeDocument/2006/relationships/chart" Target="../charts/chart12.xml" /><Relationship Id="rId9" Type="http://schemas.openxmlformats.org/officeDocument/2006/relationships/chart" Target="../charts/char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Helpfulness of receptionists at this GP practice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general practice appointment times available</a:t>
            </a: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Offered a choice of appointment when last tried to make a general practice appointment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atisfied with the appointment offered</a:t>
            </a: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making an appointment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get through to this GP practice by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Athens Way, Lees, Oldham OL4 3BP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533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P85022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https://gp-patient.co.uk/PatientExperiences?practicecode=P85022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553414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201748"/>
              </p:ext>
            </p:extLst>
          </p:nvPr>
        </p:nvGraphicFramePr>
        <p:xfrm>
          <a:off x="9225285" y="2710353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4660486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519449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Satisfied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735420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4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9104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59%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62%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Offered a choice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800055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481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18746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58045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72%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Satisfied with the appointment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34%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41%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54%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73%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37%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28%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giving the patient enough time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2023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2438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Athens Way, Lees, Oldham OL4 3BP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P85022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117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533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1" y="690997"/>
            <a:ext cx="2693357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 experience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https://gp-patient.co.uk/PatientExperiences?practicecode=P85022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7311641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552637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48%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0" name="P_T1" descr="P_T1&#10;">
            <a:extLst>
              <a:ext uri="{FF2B5EF4-FFF2-40B4-BE49-F238E27FC236}">
                <a16:creationId xmlns:a16="http://schemas.microsoft.com/office/drawing/2014/main" id="{F6FCF8FA-A570-49D5-B174-2D52695ECD24}"/>
              </a:ext>
            </a:extLst>
          </p:cNvPr>
          <p:cNvSpPr txBox="1"/>
          <p:nvPr/>
        </p:nvSpPr>
        <p:spPr>
          <a:xfrm>
            <a:off x="4430472" y="1940982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63%</a:t>
            </a:r>
          </a:p>
        </p:txBody>
      </p:sp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5908762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37138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49%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3" name="P_T2" descr="P_T2&#10;">
            <a:extLst>
              <a:ext uri="{FF2B5EF4-FFF2-40B4-BE49-F238E27FC236}">
                <a16:creationId xmlns:a16="http://schemas.microsoft.com/office/drawing/2014/main" id="{3DD73B88-8754-4BD2-8C72-D6AF4B380909}"/>
              </a:ext>
            </a:extLst>
          </p:cNvPr>
          <p:cNvSpPr txBox="1"/>
          <p:nvPr/>
        </p:nvSpPr>
        <p:spPr>
          <a:xfrm>
            <a:off x="7394094" y="1939196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61%</a:t>
            </a:r>
          </a:p>
        </p:txBody>
      </p:sp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980228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235764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6" name="P_T3" descr="P_T3&#10;">
            <a:extLst>
              <a:ext uri="{FF2B5EF4-FFF2-40B4-BE49-F238E27FC236}">
                <a16:creationId xmlns:a16="http://schemas.microsoft.com/office/drawing/2014/main" id="{B791CF84-E7DC-4F48-9147-B3BFD59DC343}"/>
              </a:ext>
            </a:extLst>
          </p:cNvPr>
          <p:cNvSpPr txBox="1"/>
          <p:nvPr/>
        </p:nvSpPr>
        <p:spPr>
          <a:xfrm>
            <a:off x="10380109" y="1939919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70%</a:t>
            </a:r>
          </a:p>
        </p:txBody>
      </p:sp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9" name="P_T4" descr="P_T4&#10;">
            <a:extLst>
              <a:ext uri="{FF2B5EF4-FFF2-40B4-BE49-F238E27FC236}">
                <a16:creationId xmlns:a16="http://schemas.microsoft.com/office/drawing/2014/main" id="{9AC8BB08-1DF0-4AF4-9FD7-B2BD0FAB99CC}"/>
              </a:ext>
            </a:extLst>
          </p:cNvPr>
          <p:cNvSpPr txBox="1"/>
          <p:nvPr/>
        </p:nvSpPr>
        <p:spPr>
          <a:xfrm>
            <a:off x="4430473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77%</a:t>
            </a:r>
          </a:p>
        </p:txBody>
      </p:sp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64%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2" name="P_T5" descr="P_T5&#10;">
            <a:extLst>
              <a:ext uri="{FF2B5EF4-FFF2-40B4-BE49-F238E27FC236}">
                <a16:creationId xmlns:a16="http://schemas.microsoft.com/office/drawing/2014/main" id="{4AAAB599-675A-4770-A334-F88A3123A13C}"/>
              </a:ext>
            </a:extLst>
          </p:cNvPr>
          <p:cNvSpPr txBox="1"/>
          <p:nvPr/>
        </p:nvSpPr>
        <p:spPr>
          <a:xfrm>
            <a:off x="7405291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77%</a:t>
            </a:r>
          </a:p>
        </p:txBody>
      </p:sp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56%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49" name="P_T6" descr="P_T6&#10;">
            <a:extLst>
              <a:ext uri="{FF2B5EF4-FFF2-40B4-BE49-F238E27FC236}">
                <a16:creationId xmlns:a16="http://schemas.microsoft.com/office/drawing/2014/main" id="{5479DF8F-0560-4C70-9EA2-353442947E89}"/>
              </a:ext>
            </a:extLst>
          </p:cNvPr>
          <p:cNvSpPr txBox="1"/>
          <p:nvPr/>
        </p:nvSpPr>
        <p:spPr>
          <a:xfrm>
            <a:off x="10380109" y="4513235"/>
            <a:ext cx="646357" cy="33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/>
              <a:t>72%</a:t>
            </a:r>
          </a:p>
        </p:txBody>
      </p:sp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 vert="horz" wrap="square"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 vert="horz" wrap="square"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 b="1"/>
                        <a:t>71%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52" name="P_T7" descr="P_T7&#10;">
            <a:extLst>
              <a:ext uri="{FF2B5EF4-FFF2-40B4-BE49-F238E27FC236}">
                <a16:creationId xmlns:a16="http://schemas.microsoft.com/office/drawing/2014/main" id="{6E46A8B9-D32D-49DC-A7E5-A1730CAE82F2}"/>
              </a:ext>
            </a:extLst>
          </p:cNvPr>
          <p:cNvSpPr txBox="1"/>
          <p:nvPr/>
        </p:nvSpPr>
        <p:spPr>
          <a:xfrm>
            <a:off x="1030761" y="4688683"/>
            <a:ext cx="604219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50%</a:t>
            </a:r>
          </a:p>
        </p:txBody>
      </p:sp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Lees Medical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b="1"/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15" ma:contentTypeDescription="Create a new document." ma:contentTypeScope="" ma:versionID="a06392c10192b7c1327a359d6b63486a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targetNamespace="http://schemas.microsoft.com/office/2006/metadata/properties" ma:root="true" ma:fieldsID="4e3c43577b89bc7dd3e9ce6fd5940221" ns1:_="" ns2:_="" ns3:_="">
    <xsd:import namespace="http://schemas.microsoft.com/sharepoint/v3"/>
    <xsd:import namespace="8fb53b4f-1204-4cd9-8a55-a9d7af4fbf3e"/>
    <xsd:import namespace="9d2b163f-2795-4980-a00f-d619f53f7d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7032D61-70CB-416B-8659-743F816F00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Widescreen</PresentationFormat>
  <Paragraphs>47</Paragraphs>
  <Slides>2</Slides>
  <Notes>2</Notes>
  <TotalTime>1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baseType="lpstr" size="9">
      <vt:lpstr>Arial</vt:lpstr>
      <vt:lpstr>Calibri Light</vt:lpstr>
      <vt:lpstr>Calibri</vt:lpstr>
      <vt:lpstr>Times New Roman</vt:lpstr>
      <vt:lpstr>HelveticaNeueLT Std Lt Cn</vt:lpstr>
      <vt:lpstr>Segoe UI</vt:lpstr>
      <vt:lpstr>Office Theme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22.0300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Garry Levett</dc:creator>
  <cp:lastModifiedBy>Pete Ansell</cp:lastModifiedBy>
  <cp:revision>219</cp:revision>
  <dcterms:created xsi:type="dcterms:W3CDTF">2022-02-15T10:00:54Z</dcterms:created>
  <dcterms:modified xsi:type="dcterms:W3CDTF">2023-07-14T10:05:14Z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ontentTypeId">
    <vt:lpwstr>0x0101005FAB909D2035A345A9E4149139BE13AC</vt:lpwstr>
  </property>
</Properties>
</file>