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2" d="100"/>
          <a:sy n="112" d="100"/>
        </p:scale>
        <p:origin x="222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0.05</c:v>
                </c:pt>
                <c:pt idx="1">
                  <c:v>0.23</c:v>
                </c:pt>
                <c:pt idx="2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0.43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0.36</c:v>
                </c:pt>
                <c:pt idx="1">
                  <c:v>0.41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0.33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0.45</c:v>
                </c:pt>
                <c:pt idx="2">
                  <c:v>0.28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0.09</c:v>
                </c:pt>
                <c:pt idx="1">
                  <c:v>0.41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0.09</c:v>
                </c:pt>
                <c:pt idx="1">
                  <c:v>0.28</c:v>
                </c:pt>
                <c:pt idx="2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0.18</c:v>
                </c:pt>
                <c:pt idx="1">
                  <c:v>0.54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0.04</c:v>
                </c:pt>
                <c:pt idx="1">
                  <c:v>0.29</c:v>
                </c:pt>
                <c:pt idx="2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0.41</c:v>
                </c:pt>
                <c:pt idx="1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0.54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0.09</c:v>
                </c:pt>
                <c:pt idx="1">
                  <c:v>0.41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0.23</c:v>
                </c:pt>
                <c:pt idx="1">
                  <c:v>0.4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0.22</c:v>
                </c:pt>
                <c:pt idx="1">
                  <c:v>0.39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P85022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P85022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Lees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Athens Way, Lees, Oldham OL4 3BP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533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P85022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https://gp-patient.co.uk/PatientExperiences?practicecode=P85022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Lees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34%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41%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54%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28%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Lees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Athens Way, Lees, Oldham OL4 3BP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P85022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533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https://gp-patient.co.uk/PatientExperiences?practicecode=P85022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63%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70%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77%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77%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72%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50%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Lees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Pete Ansell</cp:lastModifiedBy>
  <cp:revision>219</cp:revision>
  <dcterms:created xsi:type="dcterms:W3CDTF">2022-02-15T10:00:54Z</dcterms:created>
  <dcterms:modified xsi:type="dcterms:W3CDTF">2023-07-14T10:05:14Z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</Properties>
</file>