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0F3"/>
    <a:srgbClr val="7A8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081"/>
  </p:normalViewPr>
  <p:slideViewPr>
    <p:cSldViewPr snapToGrid="0">
      <p:cViewPr varScale="1">
        <p:scale>
          <a:sx n="81" d="100"/>
          <a:sy n="81" d="100"/>
        </p:scale>
        <p:origin x="6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3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DE1F92-3F1D-8AFF-9D2C-63062A760D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IMP PLT PPG Presentation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C0790-0263-56CF-1BED-84194CE7CA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B82E-65AD-45FB-8B6C-14CA54EE2F22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C00782-56D7-AAB5-C81B-B7D6307D00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59ED1A-9762-2A52-AC19-CDD01BF6BB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5E2C0-6534-452F-AB29-E98F2CA981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0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A2311-383C-C22F-31C6-E74D43878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6C0E9B-0F13-7912-D1C4-33DAC4FFB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75821-1F85-6C4F-F9BE-CFCC6374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92EE-F380-0338-E9EF-D2C9ECC9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A9897-6EB3-6924-C6C5-F69970EC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3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EA4E-27CD-9670-D90F-0C3B3E3D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18F69-F40E-0FE9-0FF7-A9A63B76D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3EB8E-E0AF-C0FB-C76B-E0E6F611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6A5D-8680-77AC-2AED-A3F83C80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3DD4B-FE3F-6429-2D0E-DE3E7119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2C772-54D1-5046-339A-5F09AFB5E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5D7DB-A931-496A-3F36-460ED3983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E3EE8-4D2B-DB3D-1383-97FD440F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B0432-3600-2F6B-E647-770ABC132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E1838-34FE-E68C-8EB5-BCF30610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5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CF1C8-110A-1593-0DBB-61ADFE50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5AA6A-D41E-E078-EC24-44EFFF832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8072E-43BA-7D41-A921-58319CD3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AC80-3E85-CC7C-A9F7-442FAC91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AF2B5-B59C-D6DB-EC34-C60760E8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55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B805-349B-3C5E-2EF2-E73B92AA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D6BD9-046B-7288-5D1E-8A0D8B3DA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657F7-0F5A-4B1A-9779-B4379FD2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54900-15BF-62BB-BCE3-C1A1B794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07D4-22D9-7193-6DBC-86A91DFA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11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E9BF3-CEDE-A0C6-7847-21CE2FC8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08AB-EE46-3E16-BD93-067C37CE7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003D9-16B3-0E3E-BB5E-CE226ED2F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5A681-4545-A2BB-8686-134E7F5B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6F96C-C5D7-F5A2-E527-92A81E9F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2303A-DC2B-0050-378C-0A2A18DA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426B-D47F-4E77-1FE3-8E089B43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8029F-0498-6BCE-452D-64CC4C527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0CFCC-22E3-DD9D-2E60-E022807BB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07169-8725-C11B-C9B0-994D9DD7C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E3BAE5-9793-DCCE-0B8E-2278EFF91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9A35E-708D-BB9D-9506-62F4DEFFA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0ADBE-DF73-0B00-9349-8A3E5288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06367B-01F7-278D-0E56-FBA31A35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0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165C-167A-D22F-F1AF-D8B3FA96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00149-7806-754F-469C-F5FC7DFDD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79F4E-5F7E-3263-740E-8F5C504E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6EB47-2A77-1713-19CD-EE94A0E7B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9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D1FE0-64F3-8717-D8E5-5BF36EB7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18157-937C-E633-AE41-86E86F47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F3D1B-84C3-0930-A25D-DD66E98B4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1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13D6-FAED-3C5A-29C3-171C8D38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15B1-E703-1DCB-83FC-0C93CDC00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B056C-B915-30BE-9814-8BE5F36CA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A5536-D3AA-740F-AE70-E2D65F8F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72CF0-A4E0-6453-6A33-CD86CB95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2A600-E62F-3638-D783-44086451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58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5599-7D86-EE49-AA9E-904B1F61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5A488-80A1-FE7A-E7E2-2B46EAE76C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F731C-6D51-79FD-4189-CB4E29F41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89D1C-2A54-FCE1-0F92-8C15FB5A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C5EBB-76A3-5FB1-38F2-98CAE83A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8D423-0A20-E5FC-5D8E-63E22B36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4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0A399-6BD4-D63E-2754-A915ED84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79D98-1F45-6B8D-BA5B-04CEC987E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9E95-9415-7ED7-9695-DE3D28E2C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51D17D-CDD6-0043-A7B4-955BF9BC456E}" type="datetimeFigureOut">
              <a:rPr lang="en-GB" smtClean="0"/>
              <a:t>25/03/2025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98166-A24A-826A-C4A1-C955B8628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2E3E4-1F80-B486-8F31-45CEBFE0E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20B6C-6617-894E-9658-6FDA74208C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artoon character with glasses and a bag&#10;&#10;Description automatically generated">
            <a:extLst>
              <a:ext uri="{FF2B5EF4-FFF2-40B4-BE49-F238E27FC236}">
                <a16:creationId xmlns:a16="http://schemas.microsoft.com/office/drawing/2014/main" id="{16B1C79D-F787-2384-8FA5-944F65068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3814" y="2396908"/>
            <a:ext cx="1242531" cy="1598916"/>
          </a:xfrm>
          <a:prstGeom prst="rect">
            <a:avLst/>
          </a:prstGeom>
        </p:spPr>
      </p:pic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3B1A3DE-233D-CA2F-3AD4-750B2B1A8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39" y="5714010"/>
            <a:ext cx="1166130" cy="1023798"/>
          </a:xfrm>
          <a:prstGeom prst="rect">
            <a:avLst/>
          </a:prstGeom>
        </p:spPr>
      </p:pic>
      <p:pic>
        <p:nvPicPr>
          <p:cNvPr id="9" name="Picture 8" descr="A cartoon of a group of men&#10;&#10;Description automatically generated">
            <a:extLst>
              <a:ext uri="{FF2B5EF4-FFF2-40B4-BE49-F238E27FC236}">
                <a16:creationId xmlns:a16="http://schemas.microsoft.com/office/drawing/2014/main" id="{D23B5568-0984-D1E7-4043-E71BC900E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098" y="71401"/>
            <a:ext cx="1979781" cy="1823113"/>
          </a:xfrm>
          <a:prstGeom prst="rect">
            <a:avLst/>
          </a:prstGeom>
        </p:spPr>
      </p:pic>
      <p:pic>
        <p:nvPicPr>
          <p:cNvPr id="13" name="Picture 12" descr="A bouquet of flowers in a vase&#10;&#10;Description automatically generated">
            <a:extLst>
              <a:ext uri="{FF2B5EF4-FFF2-40B4-BE49-F238E27FC236}">
                <a16:creationId xmlns:a16="http://schemas.microsoft.com/office/drawing/2014/main" id="{1147DB7B-06EF-2CEC-666C-203502C53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7232" y="2317212"/>
            <a:ext cx="1324944" cy="1324944"/>
          </a:xfrm>
          <a:prstGeom prst="rect">
            <a:avLst/>
          </a:prstGeom>
        </p:spPr>
      </p:pic>
      <p:pic>
        <p:nvPicPr>
          <p:cNvPr id="18" name="Picture 17" descr="A hand writing a word on a white board&#10;&#10;Description automatically generated">
            <a:extLst>
              <a:ext uri="{FF2B5EF4-FFF2-40B4-BE49-F238E27FC236}">
                <a16:creationId xmlns:a16="http://schemas.microsoft.com/office/drawing/2014/main" id="{70DE7229-24B5-84CB-8E83-E791A0D98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05215" y="2008334"/>
            <a:ext cx="2597163" cy="1294430"/>
          </a:xfrm>
          <a:prstGeom prst="rect">
            <a:avLst/>
          </a:prstGeom>
        </p:spPr>
      </p:pic>
      <p:pic>
        <p:nvPicPr>
          <p:cNvPr id="25" name="Picture 24" descr="A person holding a sign with a facebook logo&#10;&#10;Description automatically generated">
            <a:extLst>
              <a:ext uri="{FF2B5EF4-FFF2-40B4-BE49-F238E27FC236}">
                <a16:creationId xmlns:a16="http://schemas.microsoft.com/office/drawing/2014/main" id="{373D1039-929D-9645-EC79-928E3FCC2A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7232" y="4681321"/>
            <a:ext cx="1257787" cy="833284"/>
          </a:xfrm>
          <a:prstGeom prst="rect">
            <a:avLst/>
          </a:prstGeom>
        </p:spPr>
      </p:pic>
      <p:pic>
        <p:nvPicPr>
          <p:cNvPr id="27" name="Picture 26" descr="A group of hands with different colored circles&#10;&#10;Description automatically generated">
            <a:extLst>
              <a:ext uri="{FF2B5EF4-FFF2-40B4-BE49-F238E27FC236}">
                <a16:creationId xmlns:a16="http://schemas.microsoft.com/office/drawing/2014/main" id="{346D2CF6-0838-F4BC-1408-4C96A67435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97456" y="135368"/>
            <a:ext cx="1532458" cy="1424661"/>
          </a:xfrm>
          <a:prstGeom prst="rect">
            <a:avLst/>
          </a:prstGeom>
        </p:spPr>
      </p:pic>
      <p:pic>
        <p:nvPicPr>
          <p:cNvPr id="37" name="Picture 36" descr="A group of people in different poses&#10;&#10;Description automatically generated">
            <a:extLst>
              <a:ext uri="{FF2B5EF4-FFF2-40B4-BE49-F238E27FC236}">
                <a16:creationId xmlns:a16="http://schemas.microsoft.com/office/drawing/2014/main" id="{FA5A12EB-8655-7056-7BC1-087F8A5E4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0653" y="2681701"/>
            <a:ext cx="1166130" cy="119559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6839325-739D-9248-00DA-B03FE4F4F5FA}"/>
              </a:ext>
            </a:extLst>
          </p:cNvPr>
          <p:cNvSpPr txBox="1"/>
          <p:nvPr/>
        </p:nvSpPr>
        <p:spPr>
          <a:xfrm>
            <a:off x="145680" y="1718833"/>
            <a:ext cx="4377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A81FF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approx. </a:t>
            </a:r>
            <a:r>
              <a:rPr lang="en-GB" sz="4000" b="1" dirty="0">
                <a:solidFill>
                  <a:srgbClr val="7A81FF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6,800 </a:t>
            </a:r>
            <a:r>
              <a:rPr lang="en-GB" sz="2800" b="1" dirty="0">
                <a:solidFill>
                  <a:srgbClr val="7A81FF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patients</a:t>
            </a:r>
            <a:endParaRPr lang="en-GB" sz="2400" dirty="0">
              <a:solidFill>
                <a:srgbClr val="7A81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95F435-2737-E3DB-6231-61D4A8C3FFAB}"/>
              </a:ext>
            </a:extLst>
          </p:cNvPr>
          <p:cNvSpPr txBox="1"/>
          <p:nvPr/>
        </p:nvSpPr>
        <p:spPr>
          <a:xfrm>
            <a:off x="4149220" y="4626975"/>
            <a:ext cx="3805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Around 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750 patient contacts/week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C00D0D-2C51-1B05-B587-55265C415DF0}"/>
              </a:ext>
            </a:extLst>
          </p:cNvPr>
          <p:cNvSpPr txBox="1"/>
          <p:nvPr/>
        </p:nvSpPr>
        <p:spPr>
          <a:xfrm>
            <a:off x="145680" y="4035578"/>
            <a:ext cx="498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kern="100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had </a:t>
            </a:r>
            <a:r>
              <a:rPr lang="en-GB" sz="4000" b="1" kern="100" dirty="0">
                <a:solidFill>
                  <a:schemeClr val="accent6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compliments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1590D2-D24A-1DF0-69B9-C5D2B7DABE7C}"/>
              </a:ext>
            </a:extLst>
          </p:cNvPr>
          <p:cNvSpPr txBox="1"/>
          <p:nvPr/>
        </p:nvSpPr>
        <p:spPr>
          <a:xfrm>
            <a:off x="2081408" y="-27532"/>
            <a:ext cx="85952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November 2024 – March 2025</a:t>
            </a:r>
          </a:p>
          <a:p>
            <a:pPr algn="ctr"/>
            <a:r>
              <a:rPr lang="en-GB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Ivy Medical Group: Performance Report 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Complaints and Compliments </a:t>
            </a:r>
            <a:endParaRPr lang="en-GB" sz="3600" b="1" dirty="0">
              <a:solidFill>
                <a:schemeClr val="tx2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7C71B0-02E6-62C3-994F-9ABE9961C6F8}"/>
              </a:ext>
            </a:extLst>
          </p:cNvPr>
          <p:cNvSpPr txBox="1"/>
          <p:nvPr/>
        </p:nvSpPr>
        <p:spPr>
          <a:xfrm>
            <a:off x="276452" y="5349895"/>
            <a:ext cx="385750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Social Media 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3 posts</a:t>
            </a:r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Mixed views on registering</a:t>
            </a:r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Travel vaccinations</a:t>
            </a:r>
          </a:p>
          <a:p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Relatives view of care </a:t>
            </a:r>
            <a:endParaRPr lang="en-GB" sz="1050" dirty="0">
              <a:solidFill>
                <a:schemeClr val="accent5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5" name="Picture 44" descr="A computer screen with a stethoscope and a stethoscope&#10;&#10;Description automatically generated">
            <a:extLst>
              <a:ext uri="{FF2B5EF4-FFF2-40B4-BE49-F238E27FC236}">
                <a16:creationId xmlns:a16="http://schemas.microsoft.com/office/drawing/2014/main" id="{A6C4B759-8E0A-B367-4366-1029A3B458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0303" y="5415397"/>
            <a:ext cx="1197823" cy="1023798"/>
          </a:xfrm>
          <a:prstGeom prst="rect">
            <a:avLst/>
          </a:prstGeom>
        </p:spPr>
      </p:pic>
      <p:pic>
        <p:nvPicPr>
          <p:cNvPr id="32" name="Picture 31" descr="A person holding a bottle of medicine&#10;&#10;Description automatically generated">
            <a:extLst>
              <a:ext uri="{FF2B5EF4-FFF2-40B4-BE49-F238E27FC236}">
                <a16:creationId xmlns:a16="http://schemas.microsoft.com/office/drawing/2014/main" id="{5836493B-A3F0-DFE4-8E1C-39E88D68AF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3879" y="2574153"/>
            <a:ext cx="1076313" cy="89533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5565C19-D2E5-9098-9A1B-89DA77060712}"/>
              </a:ext>
            </a:extLst>
          </p:cNvPr>
          <p:cNvSpPr txBox="1"/>
          <p:nvPr/>
        </p:nvSpPr>
        <p:spPr>
          <a:xfrm>
            <a:off x="4771343" y="1718462"/>
            <a:ext cx="4522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We had around </a:t>
            </a:r>
            <a:r>
              <a:rPr lang="en-GB" sz="4400" b="1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9,000 patient contacts</a:t>
            </a:r>
            <a:r>
              <a:rPr lang="en-GB" sz="400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GB" sz="2400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face to face and/or telephone appointments</a:t>
            </a:r>
            <a:r>
              <a:rPr lang="en-GB" sz="2800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en-GB" sz="2800" dirty="0">
                <a:solidFill>
                  <a:srgbClr val="FF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GB" sz="2400" b="1" dirty="0"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endParaRPr lang="en-GB" sz="2400" dirty="0">
              <a:latin typeface="Franklin Gothic Book" panose="020B0503020102020204" pitchFamily="34" charset="0"/>
            </a:endParaRPr>
          </a:p>
        </p:txBody>
      </p:sp>
      <p:pic>
        <p:nvPicPr>
          <p:cNvPr id="29" name="Picture 28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077752A5-FF1B-08B2-F174-6440E98E8F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35844" y="2576848"/>
            <a:ext cx="1268363" cy="94147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5856D7C-179A-FEDC-0942-6FF47591CD01}"/>
              </a:ext>
            </a:extLst>
          </p:cNvPr>
          <p:cNvSpPr txBox="1"/>
          <p:nvPr/>
        </p:nvSpPr>
        <p:spPr>
          <a:xfrm>
            <a:off x="8569214" y="3534414"/>
            <a:ext cx="40602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 formal</a:t>
            </a:r>
            <a:r>
              <a:rPr lang="en-GB" sz="2400" b="1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GB" sz="2400" u="sng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Themes:</a:t>
            </a:r>
          </a:p>
          <a:p>
            <a:pPr lvl="0" algn="ctr"/>
            <a:r>
              <a:rPr lang="en-GB" sz="2400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Clinical care 1</a:t>
            </a:r>
          </a:p>
          <a:p>
            <a:pPr lvl="0" algn="ctr"/>
            <a:r>
              <a:rPr lang="en-GB" sz="2400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Telephone delay - 1</a:t>
            </a:r>
          </a:p>
          <a:p>
            <a:pPr lvl="0" algn="ctr"/>
            <a:r>
              <a:rPr lang="en-GB" sz="2400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Triage/comms - 7</a:t>
            </a:r>
          </a:p>
          <a:p>
            <a:pPr lvl="0" algn="ctr"/>
            <a:r>
              <a:rPr lang="en-GB" sz="2400" kern="100" dirty="0">
                <a:solidFill>
                  <a:schemeClr val="accent2">
                    <a:lumMod val="75000"/>
                  </a:schemeClr>
                </a:solidFill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Private work delay - 1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3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80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Franklin Gothic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Madge</dc:creator>
  <cp:lastModifiedBy>Tracey Madge - Ivy PPG Representative - C84646</cp:lastModifiedBy>
  <cp:revision>19</cp:revision>
  <cp:lastPrinted>2025-03-25T10:30:10Z</cp:lastPrinted>
  <dcterms:created xsi:type="dcterms:W3CDTF">2024-05-01T14:15:14Z</dcterms:created>
  <dcterms:modified xsi:type="dcterms:W3CDTF">2025-03-25T10:30:53Z</dcterms:modified>
</cp:coreProperties>
</file>