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69" d="100"/>
          <a:sy n="69" d="100"/>
        </p:scale>
        <p:origin x="848" y="44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0.33</c:v>
                </c:pt>
                <c:pt idx="1">
                  <c:v>0.39</c:v>
                </c:pt>
                <c:pt idx="2">
                  <c:v>0.28000000000000003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0.49</c:v>
                </c:pt>
                <c:pt idx="1">
                  <c:v>0.26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0.36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0.32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0.34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0.28999999999999998</c:v>
                </c:pt>
                <c:pt idx="2">
                  <c:v>0.26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0.23</c:v>
                </c:pt>
                <c:pt idx="1">
                  <c:v>0.28000000000000003</c:v>
                </c:pt>
                <c:pt idx="2">
                  <c:v>0.5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0.13</c:v>
                </c:pt>
                <c:pt idx="1">
                  <c:v>0.39</c:v>
                </c:pt>
                <c:pt idx="2">
                  <c:v>0.48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0.48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0.76</c:v>
                </c:pt>
                <c:pt idx="1">
                  <c:v>0.24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0.85</c:v>
                </c:pt>
                <c:pt idx="1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0.28999999999999998</c:v>
                </c:pt>
                <c:pt idx="2">
                  <c:v>0.26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0.27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0.51</c:v>
                </c:pt>
                <c:pt idx="1">
                  <c:v>0.3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M9161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M9161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Broadway Medical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213 Broadway, Walsall, WS1 3HD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107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M91619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Https://Gp-Patient.Co.Uk/Patientexperience/Results?Code=M91619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Broadway Medical Centre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76%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52%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50%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74%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72%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Broadway Medical Centre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213 Broadway, Walsall, WS1 3HD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M91619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107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Https://Gp-Patient.Co.Uk/Patientexperience/Results?Code=M91619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Broadway Medical Centre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metadata/properties"/>
    <ds:schemaRef ds:uri="http://purl.org/dc/terms/"/>
    <ds:schemaRef ds:uri="cccaf3ac-2de9-44d4-aa31-54302fceb5f7"/>
    <ds:schemaRef ds:uri="9d2b163f-2795-4980-a00f-d619f53f7de8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8fb53b4f-1204-4cd9-8a55-a9d7af4fbf3e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Bloom Greg (05Y) Walsall CCG</cp:lastModifiedBy>
  <cp:revision>253</cp:revision>
  <dcterms:created xsi:type="dcterms:W3CDTF">2022-02-15T10:00:54Z</dcterms:created>
  <dcterms:modified xsi:type="dcterms:W3CDTF">2025-07-17T09:12:55Z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