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69" d="100"/>
          <a:sy n="69" d="100"/>
        </p:scale>
        <p:origin x="848" y="44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0.37</c:v>
                </c:pt>
                <c:pt idx="1">
                  <c:v>0.31</c:v>
                </c:pt>
                <c:pt idx="2">
                  <c:v>0.32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0.59</c:v>
                </c:pt>
                <c:pt idx="1">
                  <c:v>0.23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0.36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0.39</c:v>
                </c:pt>
                <c:pt idx="2">
                  <c:v>0.15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0.26</c:v>
                </c:pt>
                <c:pt idx="2">
                  <c:v>0.27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0.26</c:v>
                </c:pt>
                <c:pt idx="1">
                  <c:v>0.28000000000000003</c:v>
                </c:pt>
                <c:pt idx="2">
                  <c:v>0.46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0.17</c:v>
                </c:pt>
                <c:pt idx="2">
                  <c:v>0.56999999999999995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0.43</c:v>
                </c:pt>
                <c:pt idx="1">
                  <c:v>0.41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0.83</c:v>
                </c:pt>
                <c:pt idx="1">
                  <c:v>0.17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0.26</c:v>
                </c:pt>
                <c:pt idx="2">
                  <c:v>0.27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0.31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0.28000000000000003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M91015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M91015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Umbrella Medical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 Hatherton Street, Walsall, WS1 1AF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489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136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M91015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Https://Gp-Patient.Co.Uk/Patientexperience/Results?Code=M91015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Umbrella Medical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83%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43%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53%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68%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Umbrella Medical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 Hatherton Street, Walsall, WS1 1AF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M91015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136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489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Https://Gp-Patient.Co.Uk/Patientexperience/Results?Code=M91015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Umbrella Medical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85%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9d2b163f-2795-4980-a00f-d619f53f7de8"/>
    <ds:schemaRef ds:uri="http://schemas.microsoft.com/sharepoint/v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cccaf3ac-2de9-44d4-aa31-54302fceb5f7"/>
    <ds:schemaRef ds:uri="8fb53b4f-1204-4cd9-8a55-a9d7af4fbf3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Bloom Greg (05Y) Walsall CCG</cp:lastModifiedBy>
  <cp:revision>253</cp:revision>
  <dcterms:created xsi:type="dcterms:W3CDTF">2022-02-15T10:00:54Z</dcterms:created>
  <dcterms:modified xsi:type="dcterms:W3CDTF">2025-07-17T09:02:57Z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