
<file path=[Content_Types].xml><?xml version="1.0" encoding="utf-8"?>
<Types xmlns="http://schemas.openxmlformats.org/package/2006/content-types">
  <Default Extension="png" ContentType="image/png"/>
  <Default Extension="svg" ContentType="image/sv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69" d="100"/>
          <a:sy n="69" d="100"/>
        </p:scale>
        <p:origin x="848" y="52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0.46</c:v>
                </c:pt>
                <c:pt idx="1">
                  <c:v>0.32</c:v>
                </c:pt>
                <c:pt idx="2">
                  <c:v>0.22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0.78</c:v>
                </c:pt>
                <c:pt idx="1">
                  <c:v>0.14000000000000001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0.82</c:v>
                </c:pt>
                <c:pt idx="1">
                  <c:v>0.15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0.78</c:v>
                </c:pt>
                <c:pt idx="1">
                  <c:v>0.16</c:v>
                </c:pt>
                <c:pt idx="2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0.32</c:v>
                </c:pt>
                <c:pt idx="2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0.28000000000000003</c:v>
                </c:pt>
                <c:pt idx="2">
                  <c:v>0.2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0.22</c:v>
                </c:pt>
                <c:pt idx="1">
                  <c:v>0.4</c:v>
                </c:pt>
                <c:pt idx="2">
                  <c:v>0.39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0.38</c:v>
                </c:pt>
                <c:pt idx="1">
                  <c:v>0.27</c:v>
                </c:pt>
                <c:pt idx="2">
                  <c:v>0.35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0.38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0.85</c:v>
                </c:pt>
                <c:pt idx="1">
                  <c:v>0.14000000000000001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0.98</c:v>
                </c:pt>
                <c:pt idx="1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0.28000000000000003</c:v>
                </c:pt>
                <c:pt idx="2">
                  <c:v>0.2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0.81</c:v>
                </c:pt>
                <c:pt idx="1">
                  <c:v>0.19</c:v>
                </c:pt>
                <c:pt idx="2">
                  <c:v>0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0.78</c:v>
                </c:pt>
                <c:pt idx="1">
                  <c:v>0.14000000000000001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hq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M91029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M91029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Mossley &amp; Dudley Fields Medical Practice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3 Fisher Road, Mossley, Walsall, WS3 2TA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18%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563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104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M91029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Https://Gp-Patient.Co.Uk/Patientexperience/Results?Code=M91029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 fontScale="90000" lnSpcReduction="20000"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Mossley &amp; Dudley Fields Medical Practice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85%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65%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62%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81%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78%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Mossley &amp; Dudley Fields Medical Practice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3 Fisher Road, Mossley, Walsall, WS3 2TA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M91029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18%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104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563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Https://Gp-Patient.Co.Uk/Patientexperience/Results?Code=M91029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 fontScale="90000" lnSpcReduction="20000"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Mossley &amp; Dudley Fields Medical Practice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100%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81%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Props1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94DFD0-69E0-4EE1-9ED8-8A99BA239BE7}">
  <ds:schemaRefs>
    <ds:schemaRef ds:uri="cccaf3ac-2de9-44d4-aa31-54302fceb5f7"/>
    <ds:schemaRef ds:uri="http://schemas.microsoft.com/office/2006/metadata/properties"/>
    <ds:schemaRef ds:uri="8fb53b4f-1204-4cd9-8a55-a9d7af4fbf3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9d2b163f-2795-4980-a00f-d619f53f7de8"/>
    <ds:schemaRef ds:uri="http://schemas.microsoft.com/sharepoint/v3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568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HelveticaNeueLT Std Lt Cn</vt:lpstr>
      <vt:lpstr>Segoe UI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Bloom Greg (05Y) Walsall CCG</cp:lastModifiedBy>
  <cp:revision>253</cp:revision>
  <dcterms:created xsi:type="dcterms:W3CDTF">2022-02-15T10:00:54Z</dcterms:created>
  <dcterms:modified xsi:type="dcterms:W3CDTF">2025-07-17T09:07:46Z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