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981AC9-1909-4F0A-A96E-B62BF0E2045D}" v="3" dt="2025-03-25T11:26:56.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ZLUMPER, Clare (NHS WEST YORKSHIRE ICB - 02T)" userId="41ca2e01-219d-4041-af5d-de19174b3674" providerId="ADAL" clId="{79981AC9-1909-4F0A-A96E-B62BF0E2045D}"/>
    <pc:docChg chg="modSld">
      <pc:chgData name="SZLUMPER, Clare (NHS WEST YORKSHIRE ICB - 02T)" userId="41ca2e01-219d-4041-af5d-de19174b3674" providerId="ADAL" clId="{79981AC9-1909-4F0A-A96E-B62BF0E2045D}" dt="2025-03-25T11:36:32.134" v="80" actId="20577"/>
      <pc:docMkLst>
        <pc:docMk/>
      </pc:docMkLst>
      <pc:sldChg chg="modSp mod">
        <pc:chgData name="SZLUMPER, Clare (NHS WEST YORKSHIRE ICB - 02T)" userId="41ca2e01-219d-4041-af5d-de19174b3674" providerId="ADAL" clId="{79981AC9-1909-4F0A-A96E-B62BF0E2045D}" dt="2025-03-25T11:36:32.134" v="80" actId="20577"/>
        <pc:sldMkLst>
          <pc:docMk/>
          <pc:sldMk cId="3449204656" sldId="256"/>
        </pc:sldMkLst>
        <pc:spChg chg="mod">
          <ac:chgData name="SZLUMPER, Clare (NHS WEST YORKSHIRE ICB - 02T)" userId="41ca2e01-219d-4041-af5d-de19174b3674" providerId="ADAL" clId="{79981AC9-1909-4F0A-A96E-B62BF0E2045D}" dt="2025-03-25T11:36:32.134" v="80" actId="20577"/>
          <ac:spMkLst>
            <pc:docMk/>
            <pc:sldMk cId="3449204656" sldId="256"/>
            <ac:spMk id="3" creationId="{7C5E076E-3E1C-4139-91BF-328D439735A2}"/>
          </ac:spMkLst>
        </pc:spChg>
        <pc:picChg chg="mod">
          <ac:chgData name="SZLUMPER, Clare (NHS WEST YORKSHIRE ICB - 02T)" userId="41ca2e01-219d-4041-af5d-de19174b3674" providerId="ADAL" clId="{79981AC9-1909-4F0A-A96E-B62BF0E2045D}" dt="2025-03-25T11:26:56.109" v="2" actId="1076"/>
          <ac:picMkLst>
            <pc:docMk/>
            <pc:sldMk cId="3449204656" sldId="256"/>
            <ac:picMk id="1026" creationId="{4055B31F-83DD-ECAA-85E5-B37FEFFB178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58165-F312-DACA-E1CF-4C463D5AE9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3E5558-D8C6-166B-C04D-C7B258C6DB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45C217-E71A-D24A-5545-9EC60937F791}"/>
              </a:ext>
            </a:extLst>
          </p:cNvPr>
          <p:cNvSpPr>
            <a:spLocks noGrp="1"/>
          </p:cNvSpPr>
          <p:nvPr>
            <p:ph type="dt" sz="half" idx="10"/>
          </p:nvPr>
        </p:nvSpPr>
        <p:spPr/>
        <p:txBody>
          <a:bodyPr/>
          <a:lstStyle/>
          <a:p>
            <a:fld id="{F231AAC7-06DA-4E9B-9637-53A93C19EEDA}" type="datetimeFigureOut">
              <a:rPr lang="en-GB" smtClean="0"/>
              <a:t>25/03/2025</a:t>
            </a:fld>
            <a:endParaRPr lang="en-GB"/>
          </a:p>
        </p:txBody>
      </p:sp>
      <p:sp>
        <p:nvSpPr>
          <p:cNvPr id="5" name="Footer Placeholder 4">
            <a:extLst>
              <a:ext uri="{FF2B5EF4-FFF2-40B4-BE49-F238E27FC236}">
                <a16:creationId xmlns:a16="http://schemas.microsoft.com/office/drawing/2014/main" id="{3E9B16E7-8CA4-AC79-5FB4-44E8304D25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EF771D-7AAD-B16C-0160-74A81E1AC710}"/>
              </a:ext>
            </a:extLst>
          </p:cNvPr>
          <p:cNvSpPr>
            <a:spLocks noGrp="1"/>
          </p:cNvSpPr>
          <p:nvPr>
            <p:ph type="sldNum" sz="quarter" idx="12"/>
          </p:nvPr>
        </p:nvSpPr>
        <p:spPr/>
        <p:txBody>
          <a:bodyPr/>
          <a:lstStyle/>
          <a:p>
            <a:fld id="{A2D39614-8E41-41A0-94CE-85F112A5FF8D}" type="slidenum">
              <a:rPr lang="en-GB" smtClean="0"/>
              <a:t>‹#›</a:t>
            </a:fld>
            <a:endParaRPr lang="en-GB"/>
          </a:p>
        </p:txBody>
      </p:sp>
    </p:spTree>
    <p:extLst>
      <p:ext uri="{BB962C8B-B14F-4D97-AF65-F5344CB8AC3E}">
        <p14:creationId xmlns:p14="http://schemas.microsoft.com/office/powerpoint/2010/main" val="1569784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C6EA7-937C-8431-7DED-8CD5D6F9961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CDF380-4B87-131F-01CD-67AA06501A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1B82A4-E722-7F70-7470-744120C4614C}"/>
              </a:ext>
            </a:extLst>
          </p:cNvPr>
          <p:cNvSpPr>
            <a:spLocks noGrp="1"/>
          </p:cNvSpPr>
          <p:nvPr>
            <p:ph type="dt" sz="half" idx="10"/>
          </p:nvPr>
        </p:nvSpPr>
        <p:spPr/>
        <p:txBody>
          <a:bodyPr/>
          <a:lstStyle/>
          <a:p>
            <a:fld id="{F231AAC7-06DA-4E9B-9637-53A93C19EEDA}" type="datetimeFigureOut">
              <a:rPr lang="en-GB" smtClean="0"/>
              <a:t>25/03/2025</a:t>
            </a:fld>
            <a:endParaRPr lang="en-GB"/>
          </a:p>
        </p:txBody>
      </p:sp>
      <p:sp>
        <p:nvSpPr>
          <p:cNvPr id="5" name="Footer Placeholder 4">
            <a:extLst>
              <a:ext uri="{FF2B5EF4-FFF2-40B4-BE49-F238E27FC236}">
                <a16:creationId xmlns:a16="http://schemas.microsoft.com/office/drawing/2014/main" id="{B1B12557-B002-F631-0525-3F03F5CEF7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04A00B-807F-169D-42AC-4165EAB43A9D}"/>
              </a:ext>
            </a:extLst>
          </p:cNvPr>
          <p:cNvSpPr>
            <a:spLocks noGrp="1"/>
          </p:cNvSpPr>
          <p:nvPr>
            <p:ph type="sldNum" sz="quarter" idx="12"/>
          </p:nvPr>
        </p:nvSpPr>
        <p:spPr/>
        <p:txBody>
          <a:bodyPr/>
          <a:lstStyle/>
          <a:p>
            <a:fld id="{A2D39614-8E41-41A0-94CE-85F112A5FF8D}" type="slidenum">
              <a:rPr lang="en-GB" smtClean="0"/>
              <a:t>‹#›</a:t>
            </a:fld>
            <a:endParaRPr lang="en-GB"/>
          </a:p>
        </p:txBody>
      </p:sp>
    </p:spTree>
    <p:extLst>
      <p:ext uri="{BB962C8B-B14F-4D97-AF65-F5344CB8AC3E}">
        <p14:creationId xmlns:p14="http://schemas.microsoft.com/office/powerpoint/2010/main" val="272676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2ABB6C-49C5-6EBE-AB70-9C4B406D66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358062-AEB7-A896-13F1-2934CE5EBD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4E8908-6B16-D8BE-B249-DBC05A64E40F}"/>
              </a:ext>
            </a:extLst>
          </p:cNvPr>
          <p:cNvSpPr>
            <a:spLocks noGrp="1"/>
          </p:cNvSpPr>
          <p:nvPr>
            <p:ph type="dt" sz="half" idx="10"/>
          </p:nvPr>
        </p:nvSpPr>
        <p:spPr/>
        <p:txBody>
          <a:bodyPr/>
          <a:lstStyle/>
          <a:p>
            <a:fld id="{F231AAC7-06DA-4E9B-9637-53A93C19EEDA}" type="datetimeFigureOut">
              <a:rPr lang="en-GB" smtClean="0"/>
              <a:t>25/03/2025</a:t>
            </a:fld>
            <a:endParaRPr lang="en-GB"/>
          </a:p>
        </p:txBody>
      </p:sp>
      <p:sp>
        <p:nvSpPr>
          <p:cNvPr id="5" name="Footer Placeholder 4">
            <a:extLst>
              <a:ext uri="{FF2B5EF4-FFF2-40B4-BE49-F238E27FC236}">
                <a16:creationId xmlns:a16="http://schemas.microsoft.com/office/drawing/2014/main" id="{E4ED1EB0-A5D9-A761-553A-D1E699C2D5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D464E0-D25A-08D3-30B7-21D965689FFE}"/>
              </a:ext>
            </a:extLst>
          </p:cNvPr>
          <p:cNvSpPr>
            <a:spLocks noGrp="1"/>
          </p:cNvSpPr>
          <p:nvPr>
            <p:ph type="sldNum" sz="quarter" idx="12"/>
          </p:nvPr>
        </p:nvSpPr>
        <p:spPr/>
        <p:txBody>
          <a:bodyPr/>
          <a:lstStyle/>
          <a:p>
            <a:fld id="{A2D39614-8E41-41A0-94CE-85F112A5FF8D}" type="slidenum">
              <a:rPr lang="en-GB" smtClean="0"/>
              <a:t>‹#›</a:t>
            </a:fld>
            <a:endParaRPr lang="en-GB"/>
          </a:p>
        </p:txBody>
      </p:sp>
    </p:spTree>
    <p:extLst>
      <p:ext uri="{BB962C8B-B14F-4D97-AF65-F5344CB8AC3E}">
        <p14:creationId xmlns:p14="http://schemas.microsoft.com/office/powerpoint/2010/main" val="2093420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A1DF5-C66B-FD5D-C5F1-85E3CAE6C4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CC82C77-CE54-C9AF-91F2-5A50C0DB75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D7D5E6-3AD4-A13D-1326-33424408CE4A}"/>
              </a:ext>
            </a:extLst>
          </p:cNvPr>
          <p:cNvSpPr>
            <a:spLocks noGrp="1"/>
          </p:cNvSpPr>
          <p:nvPr>
            <p:ph type="dt" sz="half" idx="10"/>
          </p:nvPr>
        </p:nvSpPr>
        <p:spPr/>
        <p:txBody>
          <a:bodyPr/>
          <a:lstStyle/>
          <a:p>
            <a:fld id="{F231AAC7-06DA-4E9B-9637-53A93C19EEDA}" type="datetimeFigureOut">
              <a:rPr lang="en-GB" smtClean="0"/>
              <a:t>25/03/2025</a:t>
            </a:fld>
            <a:endParaRPr lang="en-GB"/>
          </a:p>
        </p:txBody>
      </p:sp>
      <p:sp>
        <p:nvSpPr>
          <p:cNvPr id="5" name="Footer Placeholder 4">
            <a:extLst>
              <a:ext uri="{FF2B5EF4-FFF2-40B4-BE49-F238E27FC236}">
                <a16:creationId xmlns:a16="http://schemas.microsoft.com/office/drawing/2014/main" id="{8EBB10A0-E778-891F-4FBA-8E88B4D55D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73CA18-9F54-A9C7-84DB-E9F20339280C}"/>
              </a:ext>
            </a:extLst>
          </p:cNvPr>
          <p:cNvSpPr>
            <a:spLocks noGrp="1"/>
          </p:cNvSpPr>
          <p:nvPr>
            <p:ph type="sldNum" sz="quarter" idx="12"/>
          </p:nvPr>
        </p:nvSpPr>
        <p:spPr/>
        <p:txBody>
          <a:bodyPr/>
          <a:lstStyle/>
          <a:p>
            <a:fld id="{A2D39614-8E41-41A0-94CE-85F112A5FF8D}" type="slidenum">
              <a:rPr lang="en-GB" smtClean="0"/>
              <a:t>‹#›</a:t>
            </a:fld>
            <a:endParaRPr lang="en-GB"/>
          </a:p>
        </p:txBody>
      </p:sp>
    </p:spTree>
    <p:extLst>
      <p:ext uri="{BB962C8B-B14F-4D97-AF65-F5344CB8AC3E}">
        <p14:creationId xmlns:p14="http://schemas.microsoft.com/office/powerpoint/2010/main" val="7017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D011B-5CB8-0AA8-43DF-98A1803134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0B9C71-5EA3-95C8-1E34-141638EA5D1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D9EFF6-D748-A103-3F97-17B04BFFD13E}"/>
              </a:ext>
            </a:extLst>
          </p:cNvPr>
          <p:cNvSpPr>
            <a:spLocks noGrp="1"/>
          </p:cNvSpPr>
          <p:nvPr>
            <p:ph type="dt" sz="half" idx="10"/>
          </p:nvPr>
        </p:nvSpPr>
        <p:spPr/>
        <p:txBody>
          <a:bodyPr/>
          <a:lstStyle/>
          <a:p>
            <a:fld id="{F231AAC7-06DA-4E9B-9637-53A93C19EEDA}" type="datetimeFigureOut">
              <a:rPr lang="en-GB" smtClean="0"/>
              <a:t>25/03/2025</a:t>
            </a:fld>
            <a:endParaRPr lang="en-GB"/>
          </a:p>
        </p:txBody>
      </p:sp>
      <p:sp>
        <p:nvSpPr>
          <p:cNvPr id="5" name="Footer Placeholder 4">
            <a:extLst>
              <a:ext uri="{FF2B5EF4-FFF2-40B4-BE49-F238E27FC236}">
                <a16:creationId xmlns:a16="http://schemas.microsoft.com/office/drawing/2014/main" id="{E77644E4-2AC6-B7DC-F1FC-39AA15764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5428D6-11F6-6880-02B2-4C61D8D503C1}"/>
              </a:ext>
            </a:extLst>
          </p:cNvPr>
          <p:cNvSpPr>
            <a:spLocks noGrp="1"/>
          </p:cNvSpPr>
          <p:nvPr>
            <p:ph type="sldNum" sz="quarter" idx="12"/>
          </p:nvPr>
        </p:nvSpPr>
        <p:spPr/>
        <p:txBody>
          <a:bodyPr/>
          <a:lstStyle/>
          <a:p>
            <a:fld id="{A2D39614-8E41-41A0-94CE-85F112A5FF8D}" type="slidenum">
              <a:rPr lang="en-GB" smtClean="0"/>
              <a:t>‹#›</a:t>
            </a:fld>
            <a:endParaRPr lang="en-GB"/>
          </a:p>
        </p:txBody>
      </p:sp>
    </p:spTree>
    <p:extLst>
      <p:ext uri="{BB962C8B-B14F-4D97-AF65-F5344CB8AC3E}">
        <p14:creationId xmlns:p14="http://schemas.microsoft.com/office/powerpoint/2010/main" val="3431578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A8DE1-184E-FB5A-4657-8BD70618DB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81B2B4-FCB9-5438-946D-DCBEDBF365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352DDC9-D828-36F0-4715-264B55CA75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D056686-A4CF-5913-CBD5-D67DD6F41BD2}"/>
              </a:ext>
            </a:extLst>
          </p:cNvPr>
          <p:cNvSpPr>
            <a:spLocks noGrp="1"/>
          </p:cNvSpPr>
          <p:nvPr>
            <p:ph type="dt" sz="half" idx="10"/>
          </p:nvPr>
        </p:nvSpPr>
        <p:spPr/>
        <p:txBody>
          <a:bodyPr/>
          <a:lstStyle/>
          <a:p>
            <a:fld id="{F231AAC7-06DA-4E9B-9637-53A93C19EEDA}" type="datetimeFigureOut">
              <a:rPr lang="en-GB" smtClean="0"/>
              <a:t>25/03/2025</a:t>
            </a:fld>
            <a:endParaRPr lang="en-GB"/>
          </a:p>
        </p:txBody>
      </p:sp>
      <p:sp>
        <p:nvSpPr>
          <p:cNvPr id="6" name="Footer Placeholder 5">
            <a:extLst>
              <a:ext uri="{FF2B5EF4-FFF2-40B4-BE49-F238E27FC236}">
                <a16:creationId xmlns:a16="http://schemas.microsoft.com/office/drawing/2014/main" id="{9B7E8AF5-97A8-5662-A402-28E58B505F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DFACE7-32BE-C148-B8AB-BC17E6A8BA11}"/>
              </a:ext>
            </a:extLst>
          </p:cNvPr>
          <p:cNvSpPr>
            <a:spLocks noGrp="1"/>
          </p:cNvSpPr>
          <p:nvPr>
            <p:ph type="sldNum" sz="quarter" idx="12"/>
          </p:nvPr>
        </p:nvSpPr>
        <p:spPr/>
        <p:txBody>
          <a:bodyPr/>
          <a:lstStyle/>
          <a:p>
            <a:fld id="{A2D39614-8E41-41A0-94CE-85F112A5FF8D}" type="slidenum">
              <a:rPr lang="en-GB" smtClean="0"/>
              <a:t>‹#›</a:t>
            </a:fld>
            <a:endParaRPr lang="en-GB"/>
          </a:p>
        </p:txBody>
      </p:sp>
    </p:spTree>
    <p:extLst>
      <p:ext uri="{BB962C8B-B14F-4D97-AF65-F5344CB8AC3E}">
        <p14:creationId xmlns:p14="http://schemas.microsoft.com/office/powerpoint/2010/main" val="346562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4A19-BDDA-7202-B2CB-08142576AB6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2F034F-2DDA-FEE0-AC69-7D0D8CF4A8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3E7570-17E1-BBC0-9FF0-74AC5CDBB5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B168183-1C3D-5169-484B-344BBA773E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56620A-9B0D-7570-5DFC-7E16CD658A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455022E-DC57-9CD8-3FFC-98FF1F8A1B56}"/>
              </a:ext>
            </a:extLst>
          </p:cNvPr>
          <p:cNvSpPr>
            <a:spLocks noGrp="1"/>
          </p:cNvSpPr>
          <p:nvPr>
            <p:ph type="dt" sz="half" idx="10"/>
          </p:nvPr>
        </p:nvSpPr>
        <p:spPr/>
        <p:txBody>
          <a:bodyPr/>
          <a:lstStyle/>
          <a:p>
            <a:fld id="{F231AAC7-06DA-4E9B-9637-53A93C19EEDA}" type="datetimeFigureOut">
              <a:rPr lang="en-GB" smtClean="0"/>
              <a:t>25/03/2025</a:t>
            </a:fld>
            <a:endParaRPr lang="en-GB"/>
          </a:p>
        </p:txBody>
      </p:sp>
      <p:sp>
        <p:nvSpPr>
          <p:cNvPr id="8" name="Footer Placeholder 7">
            <a:extLst>
              <a:ext uri="{FF2B5EF4-FFF2-40B4-BE49-F238E27FC236}">
                <a16:creationId xmlns:a16="http://schemas.microsoft.com/office/drawing/2014/main" id="{FA6315F7-26F9-92B4-A7F4-1627124961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3EEC028-D747-F22F-D4DD-8BAA91523D97}"/>
              </a:ext>
            </a:extLst>
          </p:cNvPr>
          <p:cNvSpPr>
            <a:spLocks noGrp="1"/>
          </p:cNvSpPr>
          <p:nvPr>
            <p:ph type="sldNum" sz="quarter" idx="12"/>
          </p:nvPr>
        </p:nvSpPr>
        <p:spPr/>
        <p:txBody>
          <a:bodyPr/>
          <a:lstStyle/>
          <a:p>
            <a:fld id="{A2D39614-8E41-41A0-94CE-85F112A5FF8D}" type="slidenum">
              <a:rPr lang="en-GB" smtClean="0"/>
              <a:t>‹#›</a:t>
            </a:fld>
            <a:endParaRPr lang="en-GB"/>
          </a:p>
        </p:txBody>
      </p:sp>
    </p:spTree>
    <p:extLst>
      <p:ext uri="{BB962C8B-B14F-4D97-AF65-F5344CB8AC3E}">
        <p14:creationId xmlns:p14="http://schemas.microsoft.com/office/powerpoint/2010/main" val="268281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2F997-127B-2611-0F9D-15C97DCC65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3955B1-D74C-57E4-CBA6-A86ECABF0E24}"/>
              </a:ext>
            </a:extLst>
          </p:cNvPr>
          <p:cNvSpPr>
            <a:spLocks noGrp="1"/>
          </p:cNvSpPr>
          <p:nvPr>
            <p:ph type="dt" sz="half" idx="10"/>
          </p:nvPr>
        </p:nvSpPr>
        <p:spPr/>
        <p:txBody>
          <a:bodyPr/>
          <a:lstStyle/>
          <a:p>
            <a:fld id="{F231AAC7-06DA-4E9B-9637-53A93C19EEDA}" type="datetimeFigureOut">
              <a:rPr lang="en-GB" smtClean="0"/>
              <a:t>25/03/2025</a:t>
            </a:fld>
            <a:endParaRPr lang="en-GB"/>
          </a:p>
        </p:txBody>
      </p:sp>
      <p:sp>
        <p:nvSpPr>
          <p:cNvPr id="4" name="Footer Placeholder 3">
            <a:extLst>
              <a:ext uri="{FF2B5EF4-FFF2-40B4-BE49-F238E27FC236}">
                <a16:creationId xmlns:a16="http://schemas.microsoft.com/office/drawing/2014/main" id="{6C1D6D96-DA30-1643-DA85-CC5D29B72A3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E78CEC4-656B-E7DB-39B8-D3128CDFD542}"/>
              </a:ext>
            </a:extLst>
          </p:cNvPr>
          <p:cNvSpPr>
            <a:spLocks noGrp="1"/>
          </p:cNvSpPr>
          <p:nvPr>
            <p:ph type="sldNum" sz="quarter" idx="12"/>
          </p:nvPr>
        </p:nvSpPr>
        <p:spPr/>
        <p:txBody>
          <a:bodyPr/>
          <a:lstStyle/>
          <a:p>
            <a:fld id="{A2D39614-8E41-41A0-94CE-85F112A5FF8D}" type="slidenum">
              <a:rPr lang="en-GB" smtClean="0"/>
              <a:t>‹#›</a:t>
            </a:fld>
            <a:endParaRPr lang="en-GB"/>
          </a:p>
        </p:txBody>
      </p:sp>
    </p:spTree>
    <p:extLst>
      <p:ext uri="{BB962C8B-B14F-4D97-AF65-F5344CB8AC3E}">
        <p14:creationId xmlns:p14="http://schemas.microsoft.com/office/powerpoint/2010/main" val="427891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18127D-8FBE-B1B1-604D-8A3836725441}"/>
              </a:ext>
            </a:extLst>
          </p:cNvPr>
          <p:cNvSpPr>
            <a:spLocks noGrp="1"/>
          </p:cNvSpPr>
          <p:nvPr>
            <p:ph type="dt" sz="half" idx="10"/>
          </p:nvPr>
        </p:nvSpPr>
        <p:spPr/>
        <p:txBody>
          <a:bodyPr/>
          <a:lstStyle/>
          <a:p>
            <a:fld id="{F231AAC7-06DA-4E9B-9637-53A93C19EEDA}" type="datetimeFigureOut">
              <a:rPr lang="en-GB" smtClean="0"/>
              <a:t>25/03/2025</a:t>
            </a:fld>
            <a:endParaRPr lang="en-GB"/>
          </a:p>
        </p:txBody>
      </p:sp>
      <p:sp>
        <p:nvSpPr>
          <p:cNvPr id="3" name="Footer Placeholder 2">
            <a:extLst>
              <a:ext uri="{FF2B5EF4-FFF2-40B4-BE49-F238E27FC236}">
                <a16:creationId xmlns:a16="http://schemas.microsoft.com/office/drawing/2014/main" id="{689AAA67-BE52-5EA5-11FF-072BB4B2FB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05ED5A-007B-A74F-26C3-B654253FBB99}"/>
              </a:ext>
            </a:extLst>
          </p:cNvPr>
          <p:cNvSpPr>
            <a:spLocks noGrp="1"/>
          </p:cNvSpPr>
          <p:nvPr>
            <p:ph type="sldNum" sz="quarter" idx="12"/>
          </p:nvPr>
        </p:nvSpPr>
        <p:spPr/>
        <p:txBody>
          <a:bodyPr/>
          <a:lstStyle/>
          <a:p>
            <a:fld id="{A2D39614-8E41-41A0-94CE-85F112A5FF8D}" type="slidenum">
              <a:rPr lang="en-GB" smtClean="0"/>
              <a:t>‹#›</a:t>
            </a:fld>
            <a:endParaRPr lang="en-GB"/>
          </a:p>
        </p:txBody>
      </p:sp>
    </p:spTree>
    <p:extLst>
      <p:ext uri="{BB962C8B-B14F-4D97-AF65-F5344CB8AC3E}">
        <p14:creationId xmlns:p14="http://schemas.microsoft.com/office/powerpoint/2010/main" val="1879068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DA242-19B8-738A-AA0D-12E9892481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02A324-CCFF-59E2-335F-FD91F6586E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EE3CA6-6368-D5EE-3F8A-7A9373434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C0D2F8-04ED-823B-50AE-D03DA6A38D7E}"/>
              </a:ext>
            </a:extLst>
          </p:cNvPr>
          <p:cNvSpPr>
            <a:spLocks noGrp="1"/>
          </p:cNvSpPr>
          <p:nvPr>
            <p:ph type="dt" sz="half" idx="10"/>
          </p:nvPr>
        </p:nvSpPr>
        <p:spPr/>
        <p:txBody>
          <a:bodyPr/>
          <a:lstStyle/>
          <a:p>
            <a:fld id="{F231AAC7-06DA-4E9B-9637-53A93C19EEDA}" type="datetimeFigureOut">
              <a:rPr lang="en-GB" smtClean="0"/>
              <a:t>25/03/2025</a:t>
            </a:fld>
            <a:endParaRPr lang="en-GB"/>
          </a:p>
        </p:txBody>
      </p:sp>
      <p:sp>
        <p:nvSpPr>
          <p:cNvPr id="6" name="Footer Placeholder 5">
            <a:extLst>
              <a:ext uri="{FF2B5EF4-FFF2-40B4-BE49-F238E27FC236}">
                <a16:creationId xmlns:a16="http://schemas.microsoft.com/office/drawing/2014/main" id="{CDBA7693-D422-53AA-52ED-FB1E16C047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489654-F740-F21B-5314-ADD0929726D6}"/>
              </a:ext>
            </a:extLst>
          </p:cNvPr>
          <p:cNvSpPr>
            <a:spLocks noGrp="1"/>
          </p:cNvSpPr>
          <p:nvPr>
            <p:ph type="sldNum" sz="quarter" idx="12"/>
          </p:nvPr>
        </p:nvSpPr>
        <p:spPr/>
        <p:txBody>
          <a:bodyPr/>
          <a:lstStyle/>
          <a:p>
            <a:fld id="{A2D39614-8E41-41A0-94CE-85F112A5FF8D}" type="slidenum">
              <a:rPr lang="en-GB" smtClean="0"/>
              <a:t>‹#›</a:t>
            </a:fld>
            <a:endParaRPr lang="en-GB"/>
          </a:p>
        </p:txBody>
      </p:sp>
    </p:spTree>
    <p:extLst>
      <p:ext uri="{BB962C8B-B14F-4D97-AF65-F5344CB8AC3E}">
        <p14:creationId xmlns:p14="http://schemas.microsoft.com/office/powerpoint/2010/main" val="189230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9988-F66C-8D64-7480-90379272DB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EAEFBEC-9D01-25C3-29DF-835E03273C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553A239-597F-6001-FCFC-1FD8D4E9D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10A8E6-FD59-3A38-09B5-A23069C8E6B5}"/>
              </a:ext>
            </a:extLst>
          </p:cNvPr>
          <p:cNvSpPr>
            <a:spLocks noGrp="1"/>
          </p:cNvSpPr>
          <p:nvPr>
            <p:ph type="dt" sz="half" idx="10"/>
          </p:nvPr>
        </p:nvSpPr>
        <p:spPr/>
        <p:txBody>
          <a:bodyPr/>
          <a:lstStyle/>
          <a:p>
            <a:fld id="{F231AAC7-06DA-4E9B-9637-53A93C19EEDA}" type="datetimeFigureOut">
              <a:rPr lang="en-GB" smtClean="0"/>
              <a:t>25/03/2025</a:t>
            </a:fld>
            <a:endParaRPr lang="en-GB"/>
          </a:p>
        </p:txBody>
      </p:sp>
      <p:sp>
        <p:nvSpPr>
          <p:cNvPr id="6" name="Footer Placeholder 5">
            <a:extLst>
              <a:ext uri="{FF2B5EF4-FFF2-40B4-BE49-F238E27FC236}">
                <a16:creationId xmlns:a16="http://schemas.microsoft.com/office/drawing/2014/main" id="{BE6925C8-A5C8-47E6-31B1-3569F988BD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EEF96A-0410-82DD-4CF7-E29DEAFC4F1E}"/>
              </a:ext>
            </a:extLst>
          </p:cNvPr>
          <p:cNvSpPr>
            <a:spLocks noGrp="1"/>
          </p:cNvSpPr>
          <p:nvPr>
            <p:ph type="sldNum" sz="quarter" idx="12"/>
          </p:nvPr>
        </p:nvSpPr>
        <p:spPr/>
        <p:txBody>
          <a:bodyPr/>
          <a:lstStyle/>
          <a:p>
            <a:fld id="{A2D39614-8E41-41A0-94CE-85F112A5FF8D}" type="slidenum">
              <a:rPr lang="en-GB" smtClean="0"/>
              <a:t>‹#›</a:t>
            </a:fld>
            <a:endParaRPr lang="en-GB"/>
          </a:p>
        </p:txBody>
      </p:sp>
    </p:spTree>
    <p:extLst>
      <p:ext uri="{BB962C8B-B14F-4D97-AF65-F5344CB8AC3E}">
        <p14:creationId xmlns:p14="http://schemas.microsoft.com/office/powerpoint/2010/main" val="3799296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D2A83E-A3CD-22FF-3E5C-31E0D9CF8B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EA57F8-68B4-AF24-9559-AA969E6BD0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A1BD49-41D9-3535-B1E9-EEB39DBE68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231AAC7-06DA-4E9B-9637-53A93C19EEDA}" type="datetimeFigureOut">
              <a:rPr lang="en-GB" smtClean="0"/>
              <a:t>25/03/2025</a:t>
            </a:fld>
            <a:endParaRPr lang="en-GB"/>
          </a:p>
        </p:txBody>
      </p:sp>
      <p:sp>
        <p:nvSpPr>
          <p:cNvPr id="5" name="Footer Placeholder 4">
            <a:extLst>
              <a:ext uri="{FF2B5EF4-FFF2-40B4-BE49-F238E27FC236}">
                <a16:creationId xmlns:a16="http://schemas.microsoft.com/office/drawing/2014/main" id="{07CDEBB6-8CE8-AE11-119A-48406B94B6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179C592B-29A9-7759-1CBF-F0AE5E5BB0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2D39614-8E41-41A0-94CE-85F112A5FF8D}" type="slidenum">
              <a:rPr lang="en-GB" smtClean="0"/>
              <a:t>‹#›</a:t>
            </a:fld>
            <a:endParaRPr lang="en-GB"/>
          </a:p>
        </p:txBody>
      </p:sp>
    </p:spTree>
    <p:extLst>
      <p:ext uri="{BB962C8B-B14F-4D97-AF65-F5344CB8AC3E}">
        <p14:creationId xmlns:p14="http://schemas.microsoft.com/office/powerpoint/2010/main" val="3654189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ngland.nhs.uk/long-read/policy-guidance-conditions-for-which-over-the-counter-items-should-not-be-routinely-prescribed-in-primary-care/" TargetMode="External"/><Relationship Id="rId2" Type="http://schemas.openxmlformats.org/officeDocument/2006/relationships/hyperlink" Target="https://www.nhs.uk/conditions/hay-fever/"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7969F-3DD4-E582-4D83-26031B28CED6}"/>
              </a:ext>
            </a:extLst>
          </p:cNvPr>
          <p:cNvSpPr>
            <a:spLocks noGrp="1"/>
          </p:cNvSpPr>
          <p:nvPr>
            <p:ph type="ctrTitle"/>
          </p:nvPr>
        </p:nvSpPr>
        <p:spPr>
          <a:xfrm>
            <a:off x="1783195" y="-244619"/>
            <a:ext cx="8078932" cy="1947125"/>
          </a:xfrm>
        </p:spPr>
        <p:txBody>
          <a:bodyPr/>
          <a:lstStyle/>
          <a:p>
            <a:endParaRPr lang="en-GB" dirty="0"/>
          </a:p>
        </p:txBody>
      </p:sp>
      <p:sp>
        <p:nvSpPr>
          <p:cNvPr id="3" name="Subtitle 2">
            <a:extLst>
              <a:ext uri="{FF2B5EF4-FFF2-40B4-BE49-F238E27FC236}">
                <a16:creationId xmlns:a16="http://schemas.microsoft.com/office/drawing/2014/main" id="{7C5E076E-3E1C-4139-91BF-328D439735A2}"/>
              </a:ext>
            </a:extLst>
          </p:cNvPr>
          <p:cNvSpPr>
            <a:spLocks noGrp="1"/>
          </p:cNvSpPr>
          <p:nvPr>
            <p:ph type="subTitle" idx="1"/>
          </p:nvPr>
        </p:nvSpPr>
        <p:spPr>
          <a:xfrm>
            <a:off x="517585" y="3321170"/>
            <a:ext cx="11102196" cy="3322661"/>
          </a:xfrm>
        </p:spPr>
        <p:txBody>
          <a:bodyPr>
            <a:normAutofit fontScale="70000" lnSpcReduction="20000"/>
          </a:bodyPr>
          <a:lstStyle/>
          <a:p>
            <a:pPr algn="l"/>
            <a:r>
              <a:rPr lang="en-GB" b="1" i="0" dirty="0">
                <a:solidFill>
                  <a:srgbClr val="212B32"/>
                </a:solidFill>
                <a:effectLst/>
                <a:latin typeface="Frutiger W01"/>
              </a:rPr>
              <a:t>Mild to moderate hay fever preparation will </a:t>
            </a:r>
            <a:r>
              <a:rPr lang="en-GB" b="1" dirty="0">
                <a:solidFill>
                  <a:srgbClr val="212B32"/>
                </a:solidFill>
                <a:latin typeface="Frutiger W01"/>
              </a:rPr>
              <a:t>no longer be available on NHS Prescription</a:t>
            </a:r>
          </a:p>
          <a:p>
            <a:pPr marL="342900" indent="-342900" algn="l">
              <a:buFont typeface="Arial" panose="020B0604020202020204" pitchFamily="34" charset="0"/>
              <a:buChar char="•"/>
            </a:pPr>
            <a:r>
              <a:rPr lang="en-GB" b="0" i="0" dirty="0">
                <a:solidFill>
                  <a:srgbClr val="212B32"/>
                </a:solidFill>
                <a:effectLst/>
                <a:latin typeface="Frutiger W01"/>
              </a:rPr>
              <a:t>Hay fever is usually worse between late March and September, especially when it’s warm, humid and windy. This is when the pollen count is at its highest. </a:t>
            </a:r>
            <a:r>
              <a:rPr lang="en-GB" b="0" i="0" dirty="0">
                <a:solidFill>
                  <a:srgbClr val="005EB8"/>
                </a:solidFill>
                <a:effectLst/>
                <a:latin typeface="Frutiger W01"/>
                <a:hlinkClick r:id="rId2"/>
              </a:rPr>
              <a:t>Here is a link to the NHS web page on Hay Fever for full info.</a:t>
            </a:r>
            <a:endParaRPr lang="en-GB" b="0" i="0" dirty="0">
              <a:solidFill>
                <a:srgbClr val="212B32"/>
              </a:solidFill>
              <a:effectLst/>
              <a:latin typeface="Frutiger W01"/>
            </a:endParaRPr>
          </a:p>
          <a:p>
            <a:pPr marL="342900" indent="-342900" algn="l">
              <a:buFont typeface="Arial" panose="020B0604020202020204" pitchFamily="34" charset="0"/>
              <a:buChar char="•"/>
            </a:pPr>
            <a:r>
              <a:rPr lang="en-GB" b="0" i="0" dirty="0">
                <a:solidFill>
                  <a:srgbClr val="212B32"/>
                </a:solidFill>
                <a:effectLst/>
                <a:latin typeface="Frutiger W01"/>
              </a:rPr>
              <a:t>The majority of treatments for hay fever, including fexofenadine 120mg are now available to purchase at your local pharmacy </a:t>
            </a:r>
            <a:r>
              <a:rPr lang="en-GB" b="0" i="0">
                <a:solidFill>
                  <a:srgbClr val="212B32"/>
                </a:solidFill>
                <a:effectLst/>
                <a:latin typeface="Frutiger W01"/>
              </a:rPr>
              <a:t>or supermarket </a:t>
            </a:r>
            <a:r>
              <a:rPr lang="en-GB" b="0" i="0" dirty="0">
                <a:solidFill>
                  <a:srgbClr val="212B32"/>
                </a:solidFill>
                <a:effectLst/>
                <a:latin typeface="Frutiger W01"/>
              </a:rPr>
              <a:t>without a prescription. </a:t>
            </a:r>
          </a:p>
          <a:p>
            <a:pPr marL="342900" indent="-342900" algn="l">
              <a:buFont typeface="Arial" panose="020B0604020202020204" pitchFamily="34" charset="0"/>
              <a:buChar char="•"/>
            </a:pPr>
            <a:r>
              <a:rPr lang="en-GB" b="0" i="0" dirty="0">
                <a:solidFill>
                  <a:srgbClr val="212B32"/>
                </a:solidFill>
                <a:effectLst/>
                <a:latin typeface="Frutiger W01"/>
              </a:rPr>
              <a:t>GPs will no longer be able to give routine prescriptions for hay fever treatments. </a:t>
            </a:r>
            <a:endParaRPr lang="en-GB" dirty="0">
              <a:solidFill>
                <a:srgbClr val="005EB8"/>
              </a:solidFill>
              <a:latin typeface="Frutiger W01"/>
              <a:hlinkClick r:id="rId3"/>
            </a:endParaRPr>
          </a:p>
          <a:p>
            <a:pPr marL="342900" indent="-342900" algn="l">
              <a:buFont typeface="Arial" panose="020B0604020202020204" pitchFamily="34" charset="0"/>
              <a:buChar char="•"/>
            </a:pPr>
            <a:r>
              <a:rPr lang="en-GB" dirty="0">
                <a:solidFill>
                  <a:srgbClr val="005EB8"/>
                </a:solidFill>
                <a:latin typeface="Frutiger W01"/>
                <a:hlinkClick r:id="rId3"/>
              </a:rPr>
              <a:t>Here is a link to the national NHS guidance</a:t>
            </a:r>
            <a:r>
              <a:rPr lang="en-GB" b="0" i="0" dirty="0">
                <a:solidFill>
                  <a:srgbClr val="212B32"/>
                </a:solidFill>
                <a:effectLst/>
                <a:latin typeface="Frutiger W01"/>
                <a:hlinkClick r:id="rId3"/>
              </a:rPr>
              <a:t> </a:t>
            </a:r>
            <a:r>
              <a:rPr lang="en-GB" b="0" i="0" dirty="0">
                <a:solidFill>
                  <a:srgbClr val="212B32"/>
                </a:solidFill>
                <a:effectLst/>
                <a:latin typeface="Frutiger W01"/>
              </a:rPr>
              <a:t>– where OTC is mentioned – this is where patients are expected to pay “Over The Counter” for the medication. Hopefully, this will help, as it is better to get OTC treatment now than wait for an appointment to be told you need to go to a pharmacy and pay for the medication. We want to support you to get the right care at the right time.</a:t>
            </a:r>
          </a:p>
          <a:p>
            <a:pPr marL="342900" indent="-342900" algn="l">
              <a:buFont typeface="Arial" panose="020B0604020202020204" pitchFamily="34" charset="0"/>
              <a:buChar char="•"/>
            </a:pPr>
            <a:r>
              <a:rPr lang="en-GB" b="0" i="0" dirty="0">
                <a:solidFill>
                  <a:srgbClr val="212B32"/>
                </a:solidFill>
                <a:effectLst/>
                <a:latin typeface="Frutiger W01"/>
              </a:rPr>
              <a:t>Please do not be offended if we refer you to a pharmacy. It is important we do not use appointments for services and medications that are available at your local pharmacy. Where you try pharmacy recommended first line options and these are unsuccessful, you may need to try a different treatment or add in another treatment.  Some trial and error may be required to find the best combination of tablet/nasal spray and eye drop for you</a:t>
            </a:r>
          </a:p>
          <a:p>
            <a:endParaRPr lang="en-GB" dirty="0"/>
          </a:p>
        </p:txBody>
      </p:sp>
      <p:pic>
        <p:nvPicPr>
          <p:cNvPr id="1026" name="Picture 2">
            <a:extLst>
              <a:ext uri="{FF2B5EF4-FFF2-40B4-BE49-F238E27FC236}">
                <a16:creationId xmlns:a16="http://schemas.microsoft.com/office/drawing/2014/main" id="{4055B31F-83DD-ECAA-85E5-B37FEFFB17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690" y="214169"/>
            <a:ext cx="10575985" cy="2798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204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57ACDF25D8E04C95545F95A19947A7" ma:contentTypeVersion="11" ma:contentTypeDescription="Create a new document." ma:contentTypeScope="" ma:versionID="3b8b343bb5a3a4ffb688181e4bfd8118">
  <xsd:schema xmlns:xsd="http://www.w3.org/2001/XMLSchema" xmlns:xs="http://www.w3.org/2001/XMLSchema" xmlns:p="http://schemas.microsoft.com/office/2006/metadata/properties" xmlns:ns1="http://schemas.microsoft.com/sharepoint/v3" xmlns:ns3="7d00cf59-aada-4824-b033-359441436731" xmlns:ns4="a12d19d5-cfa4-499e-8dde-38e2945305de" targetNamespace="http://schemas.microsoft.com/office/2006/metadata/properties" ma:root="true" ma:fieldsID="53b981645dbe7863fc5bdf77b8605017" ns1:_="" ns3:_="" ns4:_="">
    <xsd:import namespace="http://schemas.microsoft.com/sharepoint/v3"/>
    <xsd:import namespace="7d00cf59-aada-4824-b033-359441436731"/>
    <xsd:import namespace="a12d19d5-cfa4-499e-8dde-38e2945305de"/>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SearchProperties" minOccurs="0"/>
                <xsd:element ref="ns3:MediaServiceDateTake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00cf59-aada-4824-b033-3594414367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2d19d5-cfa4-499e-8dde-38e2945305d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7d00cf59-aada-4824-b033-359441436731"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C7209259-866B-4E70-815C-455D52D36B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d00cf59-aada-4824-b033-359441436731"/>
    <ds:schemaRef ds:uri="a12d19d5-cfa4-499e-8dde-38e2945305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809D4A-414B-44D6-A4C3-8907F4D689C3}">
  <ds:schemaRefs>
    <ds:schemaRef ds:uri="http://schemas.microsoft.com/sharepoint/v3/contenttype/forms"/>
  </ds:schemaRefs>
</ds:datastoreItem>
</file>

<file path=customXml/itemProps3.xml><?xml version="1.0" encoding="utf-8"?>
<ds:datastoreItem xmlns:ds="http://schemas.openxmlformats.org/officeDocument/2006/customXml" ds:itemID="{CBA333F8-71C2-4089-8992-D137E07F8F1A}">
  <ds:schemaRefs>
    <ds:schemaRef ds:uri="http://schemas.microsoft.com/office/infopath/2007/PartnerControls"/>
    <ds:schemaRef ds:uri="http://schemas.microsoft.com/office/2006/documentManagement/types"/>
    <ds:schemaRef ds:uri="http://www.w3.org/XML/1998/namespace"/>
    <ds:schemaRef ds:uri="http://purl.org/dc/elements/1.1/"/>
    <ds:schemaRef ds:uri="http://schemas.microsoft.com/sharepoint/v3"/>
    <ds:schemaRef ds:uri="http://purl.org/dc/terms/"/>
    <ds:schemaRef ds:uri="http://schemas.openxmlformats.org/package/2006/metadata/core-properties"/>
    <ds:schemaRef ds:uri="a12d19d5-cfa4-499e-8dde-38e2945305de"/>
    <ds:schemaRef ds:uri="7d00cf59-aada-4824-b033-359441436731"/>
    <ds:schemaRef ds:uri="http://schemas.microsoft.com/office/2006/metadata/properties"/>
    <ds:schemaRef ds:uri="http://purl.org/dc/dcmitype/"/>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50</TotalTime>
  <Words>267</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Frutiger W01</vt:lpstr>
      <vt:lpstr>Office Theme</vt:lpstr>
      <vt:lpstr>PowerPoint Presentation</vt:lpstr>
    </vt:vector>
  </TitlesOfParts>
  <Company>CCG CKW Cluster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SZLUMPER, Clare (NHS WEST YORKSHIRE ICB - 02T)</dc:creator>
  <cp:lastModifiedBy>SZLUMPER, Clare (NHS WEST YORKSHIRE ICB - 02T)</cp:lastModifiedBy>
  <cp:revision>1</cp:revision>
  <dcterms:created xsi:type="dcterms:W3CDTF">2025-03-25T10:45:42Z</dcterms:created>
  <dcterms:modified xsi:type="dcterms:W3CDTF">2025-03-25T11:36:40Z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0x0101006A57ACDF25D8E04C95545F95A19947A7</vt:lpwstr>
  </property>
</Properties>
</file>