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6"/>
  </p:notesMasterIdLst>
  <p:sldIdLst>
    <p:sldId id="256" r:id="rId5"/>
    <p:sldId id="266" r:id="rId6"/>
    <p:sldId id="283" r:id="rId7"/>
    <p:sldId id="295" r:id="rId8"/>
    <p:sldId id="312" r:id="rId9"/>
    <p:sldId id="313" r:id="rId10"/>
    <p:sldId id="314" r:id="rId11"/>
    <p:sldId id="315" r:id="rId12"/>
    <p:sldId id="316" r:id="rId13"/>
    <p:sldId id="317" r:id="rId14"/>
    <p:sldId id="318" r:id="rId15"/>
    <p:sldId id="319" r:id="rId16"/>
    <p:sldId id="320" r:id="rId17"/>
    <p:sldId id="321" r:id="rId18"/>
    <p:sldId id="322" r:id="rId19"/>
    <p:sldId id="323" r:id="rId20"/>
    <p:sldId id="324" r:id="rId21"/>
    <p:sldId id="325" r:id="rId22"/>
    <p:sldId id="326" r:id="rId23"/>
    <p:sldId id="287" r:id="rId24"/>
    <p:sldId id="294" r:id="rId25"/>
  </p:sldIdLst>
  <p:sldSz cx="9144000" cy="6858000" type="screen4x3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1706" y="6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LANEY, Ashleigh (THE MEADOWS SURGERY)" userId="66fd8f2a-555c-4de1-8b5d-109a94fcab2a" providerId="ADAL" clId="{D331697D-7B0A-4C7F-8C90-71594C504925}"/>
    <pc:docChg chg="undo custSel addSld delSld modSld sldOrd">
      <pc:chgData name="DELANEY, Ashleigh (THE MEADOWS SURGERY)" userId="66fd8f2a-555c-4de1-8b5d-109a94fcab2a" providerId="ADAL" clId="{D331697D-7B0A-4C7F-8C90-71594C504925}" dt="2025-08-21T09:43:11.158" v="1564" actId="47"/>
      <pc:docMkLst>
        <pc:docMk/>
      </pc:docMkLst>
      <pc:sldChg chg="modSp mod">
        <pc:chgData name="DELANEY, Ashleigh (THE MEADOWS SURGERY)" userId="66fd8f2a-555c-4de1-8b5d-109a94fcab2a" providerId="ADAL" clId="{D331697D-7B0A-4C7F-8C90-71594C504925}" dt="2025-08-21T08:46:58.470" v="7" actId="20577"/>
        <pc:sldMkLst>
          <pc:docMk/>
          <pc:sldMk cId="3180664019" sldId="266"/>
        </pc:sldMkLst>
        <pc:spChg chg="mod">
          <ac:chgData name="DELANEY, Ashleigh (THE MEADOWS SURGERY)" userId="66fd8f2a-555c-4de1-8b5d-109a94fcab2a" providerId="ADAL" clId="{D331697D-7B0A-4C7F-8C90-71594C504925}" dt="2025-08-21T08:46:58.470" v="7" actId="20577"/>
          <ac:spMkLst>
            <pc:docMk/>
            <pc:sldMk cId="3180664019" sldId="266"/>
            <ac:spMk id="3" creationId="{15B53A60-B16B-43E0-9BB9-D06EF0904AD6}"/>
          </ac:spMkLst>
        </pc:spChg>
      </pc:sldChg>
      <pc:sldChg chg="modSp mod">
        <pc:chgData name="DELANEY, Ashleigh (THE MEADOWS SURGERY)" userId="66fd8f2a-555c-4de1-8b5d-109a94fcab2a" providerId="ADAL" clId="{D331697D-7B0A-4C7F-8C90-71594C504925}" dt="2025-08-21T08:56:06.309" v="755" actId="1076"/>
        <pc:sldMkLst>
          <pc:docMk/>
          <pc:sldMk cId="3075294068" sldId="283"/>
        </pc:sldMkLst>
        <pc:spChg chg="mod">
          <ac:chgData name="DELANEY, Ashleigh (THE MEADOWS SURGERY)" userId="66fd8f2a-555c-4de1-8b5d-109a94fcab2a" providerId="ADAL" clId="{D331697D-7B0A-4C7F-8C90-71594C504925}" dt="2025-08-21T08:56:06.309" v="755" actId="1076"/>
          <ac:spMkLst>
            <pc:docMk/>
            <pc:sldMk cId="3075294068" sldId="283"/>
            <ac:spMk id="3" creationId="{15B53A60-B16B-43E0-9BB9-D06EF0904AD6}"/>
          </ac:spMkLst>
        </pc:spChg>
      </pc:sldChg>
      <pc:sldChg chg="del">
        <pc:chgData name="DELANEY, Ashleigh (THE MEADOWS SURGERY)" userId="66fd8f2a-555c-4de1-8b5d-109a94fcab2a" providerId="ADAL" clId="{D331697D-7B0A-4C7F-8C90-71594C504925}" dt="2025-08-21T09:43:06.392" v="1563" actId="47"/>
        <pc:sldMkLst>
          <pc:docMk/>
          <pc:sldMk cId="2434772858" sldId="284"/>
        </pc:sldMkLst>
      </pc:sldChg>
      <pc:sldChg chg="modSp mod">
        <pc:chgData name="DELANEY, Ashleigh (THE MEADOWS SURGERY)" userId="66fd8f2a-555c-4de1-8b5d-109a94fcab2a" providerId="ADAL" clId="{D331697D-7B0A-4C7F-8C90-71594C504925}" dt="2025-08-21T09:42:52.909" v="1562" actId="313"/>
        <pc:sldMkLst>
          <pc:docMk/>
          <pc:sldMk cId="3951338848" sldId="287"/>
        </pc:sldMkLst>
        <pc:spChg chg="mod">
          <ac:chgData name="DELANEY, Ashleigh (THE MEADOWS SURGERY)" userId="66fd8f2a-555c-4de1-8b5d-109a94fcab2a" providerId="ADAL" clId="{D331697D-7B0A-4C7F-8C90-71594C504925}" dt="2025-08-21T09:42:52.909" v="1562" actId="313"/>
          <ac:spMkLst>
            <pc:docMk/>
            <pc:sldMk cId="3951338848" sldId="287"/>
            <ac:spMk id="3" creationId="{2A0FA589-B7A7-4D31-8698-42E511A641C0}"/>
          </ac:spMkLst>
        </pc:spChg>
      </pc:sldChg>
      <pc:sldChg chg="modSp mod">
        <pc:chgData name="DELANEY, Ashleigh (THE MEADOWS SURGERY)" userId="66fd8f2a-555c-4de1-8b5d-109a94fcab2a" providerId="ADAL" clId="{D331697D-7B0A-4C7F-8C90-71594C504925}" dt="2025-08-21T09:11:09.600" v="776" actId="27918"/>
        <pc:sldMkLst>
          <pc:docMk/>
          <pc:sldMk cId="4212286496" sldId="295"/>
        </pc:sldMkLst>
        <pc:spChg chg="mod">
          <ac:chgData name="DELANEY, Ashleigh (THE MEADOWS SURGERY)" userId="66fd8f2a-555c-4de1-8b5d-109a94fcab2a" providerId="ADAL" clId="{D331697D-7B0A-4C7F-8C90-71594C504925}" dt="2025-08-21T09:08:21.589" v="756"/>
          <ac:spMkLst>
            <pc:docMk/>
            <pc:sldMk cId="4212286496" sldId="295"/>
            <ac:spMk id="2" creationId="{00000000-0000-0000-0000-000000000000}"/>
          </ac:spMkLst>
        </pc:spChg>
        <pc:graphicFrameChg chg="mod">
          <ac:chgData name="DELANEY, Ashleigh (THE MEADOWS SURGERY)" userId="66fd8f2a-555c-4de1-8b5d-109a94fcab2a" providerId="ADAL" clId="{D331697D-7B0A-4C7F-8C90-71594C504925}" dt="2025-08-21T09:08:23.746" v="757"/>
          <ac:graphicFrameMkLst>
            <pc:docMk/>
            <pc:sldMk cId="4212286496" sldId="295"/>
            <ac:graphicFrameMk id="4" creationId="{00000000-0000-0000-0000-000000000000}"/>
          </ac:graphicFrameMkLst>
        </pc:graphicFrameChg>
      </pc:sldChg>
      <pc:sldChg chg="modSp del">
        <pc:chgData name="DELANEY, Ashleigh (THE MEADOWS SURGERY)" userId="66fd8f2a-555c-4de1-8b5d-109a94fcab2a" providerId="ADAL" clId="{D331697D-7B0A-4C7F-8C90-71594C504925}" dt="2025-08-21T09:12:45.817" v="786" actId="2696"/>
        <pc:sldMkLst>
          <pc:docMk/>
          <pc:sldMk cId="1140995188" sldId="310"/>
        </pc:sldMkLst>
      </pc:sldChg>
      <pc:sldChg chg="del">
        <pc:chgData name="DELANEY, Ashleigh (THE MEADOWS SURGERY)" userId="66fd8f2a-555c-4de1-8b5d-109a94fcab2a" providerId="ADAL" clId="{D331697D-7B0A-4C7F-8C90-71594C504925}" dt="2025-08-21T09:12:49.491" v="787" actId="2696"/>
        <pc:sldMkLst>
          <pc:docMk/>
          <pc:sldMk cId="1426824936" sldId="311"/>
        </pc:sldMkLst>
      </pc:sldChg>
      <pc:sldChg chg="modSp add mod">
        <pc:chgData name="DELANEY, Ashleigh (THE MEADOWS SURGERY)" userId="66fd8f2a-555c-4de1-8b5d-109a94fcab2a" providerId="ADAL" clId="{D331697D-7B0A-4C7F-8C90-71594C504925}" dt="2025-08-21T09:12:33.469" v="784" actId="27918"/>
        <pc:sldMkLst>
          <pc:docMk/>
          <pc:sldMk cId="242826552" sldId="312"/>
        </pc:sldMkLst>
        <pc:spChg chg="mod">
          <ac:chgData name="DELANEY, Ashleigh (THE MEADOWS SURGERY)" userId="66fd8f2a-555c-4de1-8b5d-109a94fcab2a" providerId="ADAL" clId="{D331697D-7B0A-4C7F-8C90-71594C504925}" dt="2025-08-21T09:12:00.855" v="779"/>
          <ac:spMkLst>
            <pc:docMk/>
            <pc:sldMk cId="242826552" sldId="312"/>
            <ac:spMk id="2" creationId="{3C5B3961-235D-1457-BC92-D7876B560A0C}"/>
          </ac:spMkLst>
        </pc:spChg>
      </pc:sldChg>
      <pc:sldChg chg="modSp add mod">
        <pc:chgData name="DELANEY, Ashleigh (THE MEADOWS SURGERY)" userId="66fd8f2a-555c-4de1-8b5d-109a94fcab2a" providerId="ADAL" clId="{D331697D-7B0A-4C7F-8C90-71594C504925}" dt="2025-08-21T09:13:33.893" v="793" actId="27918"/>
        <pc:sldMkLst>
          <pc:docMk/>
          <pc:sldMk cId="3369355361" sldId="313"/>
        </pc:sldMkLst>
        <pc:spChg chg="mod">
          <ac:chgData name="DELANEY, Ashleigh (THE MEADOWS SURGERY)" userId="66fd8f2a-555c-4de1-8b5d-109a94fcab2a" providerId="ADAL" clId="{D331697D-7B0A-4C7F-8C90-71594C504925}" dt="2025-08-21T09:13:04.846" v="788"/>
          <ac:spMkLst>
            <pc:docMk/>
            <pc:sldMk cId="3369355361" sldId="313"/>
            <ac:spMk id="2" creationId="{07201B1E-16A9-5554-DF62-129A7FE62BF1}"/>
          </ac:spMkLst>
        </pc:spChg>
      </pc:sldChg>
      <pc:sldChg chg="modSp add mod">
        <pc:chgData name="DELANEY, Ashleigh (THE MEADOWS SURGERY)" userId="66fd8f2a-555c-4de1-8b5d-109a94fcab2a" providerId="ADAL" clId="{D331697D-7B0A-4C7F-8C90-71594C504925}" dt="2025-08-21T09:14:38.447" v="799" actId="27918"/>
        <pc:sldMkLst>
          <pc:docMk/>
          <pc:sldMk cId="3061781437" sldId="314"/>
        </pc:sldMkLst>
        <pc:spChg chg="mod">
          <ac:chgData name="DELANEY, Ashleigh (THE MEADOWS SURGERY)" userId="66fd8f2a-555c-4de1-8b5d-109a94fcab2a" providerId="ADAL" clId="{D331697D-7B0A-4C7F-8C90-71594C504925}" dt="2025-08-21T09:14:05.086" v="795"/>
          <ac:spMkLst>
            <pc:docMk/>
            <pc:sldMk cId="3061781437" sldId="314"/>
            <ac:spMk id="2" creationId="{A62DB91F-BE49-F73E-DECE-83D24485BE26}"/>
          </ac:spMkLst>
        </pc:spChg>
      </pc:sldChg>
      <pc:sldChg chg="modSp add mod">
        <pc:chgData name="DELANEY, Ashleigh (THE MEADOWS SURGERY)" userId="66fd8f2a-555c-4de1-8b5d-109a94fcab2a" providerId="ADAL" clId="{D331697D-7B0A-4C7F-8C90-71594C504925}" dt="2025-08-21T09:15:27.812" v="805" actId="27918"/>
        <pc:sldMkLst>
          <pc:docMk/>
          <pc:sldMk cId="3816772590" sldId="315"/>
        </pc:sldMkLst>
        <pc:spChg chg="mod">
          <ac:chgData name="DELANEY, Ashleigh (THE MEADOWS SURGERY)" userId="66fd8f2a-555c-4de1-8b5d-109a94fcab2a" providerId="ADAL" clId="{D331697D-7B0A-4C7F-8C90-71594C504925}" dt="2025-08-21T09:14:57.628" v="801"/>
          <ac:spMkLst>
            <pc:docMk/>
            <pc:sldMk cId="3816772590" sldId="315"/>
            <ac:spMk id="2" creationId="{FA9AC381-26C7-6C5B-D4E4-841131FF50F1}"/>
          </ac:spMkLst>
        </pc:spChg>
      </pc:sldChg>
      <pc:sldChg chg="modSp add mod">
        <pc:chgData name="DELANEY, Ashleigh (THE MEADOWS SURGERY)" userId="66fd8f2a-555c-4de1-8b5d-109a94fcab2a" providerId="ADAL" clId="{D331697D-7B0A-4C7F-8C90-71594C504925}" dt="2025-08-21T09:16:06.678" v="811" actId="27918"/>
        <pc:sldMkLst>
          <pc:docMk/>
          <pc:sldMk cId="2031999221" sldId="316"/>
        </pc:sldMkLst>
        <pc:spChg chg="mod">
          <ac:chgData name="DELANEY, Ashleigh (THE MEADOWS SURGERY)" userId="66fd8f2a-555c-4de1-8b5d-109a94fcab2a" providerId="ADAL" clId="{D331697D-7B0A-4C7F-8C90-71594C504925}" dt="2025-08-21T09:15:42.275" v="807"/>
          <ac:spMkLst>
            <pc:docMk/>
            <pc:sldMk cId="2031999221" sldId="316"/>
            <ac:spMk id="2" creationId="{DF6C3FCB-04D8-519C-F2D1-A9E0DD75634D}"/>
          </ac:spMkLst>
        </pc:spChg>
      </pc:sldChg>
      <pc:sldChg chg="modSp add mod">
        <pc:chgData name="DELANEY, Ashleigh (THE MEADOWS SURGERY)" userId="66fd8f2a-555c-4de1-8b5d-109a94fcab2a" providerId="ADAL" clId="{D331697D-7B0A-4C7F-8C90-71594C504925}" dt="2025-08-21T09:16:45.566" v="817" actId="27918"/>
        <pc:sldMkLst>
          <pc:docMk/>
          <pc:sldMk cId="3321490446" sldId="317"/>
        </pc:sldMkLst>
        <pc:spChg chg="mod">
          <ac:chgData name="DELANEY, Ashleigh (THE MEADOWS SURGERY)" userId="66fd8f2a-555c-4de1-8b5d-109a94fcab2a" providerId="ADAL" clId="{D331697D-7B0A-4C7F-8C90-71594C504925}" dt="2025-08-21T09:16:24.535" v="813"/>
          <ac:spMkLst>
            <pc:docMk/>
            <pc:sldMk cId="3321490446" sldId="317"/>
            <ac:spMk id="2" creationId="{C278893F-5344-B695-A310-671471784DB5}"/>
          </ac:spMkLst>
        </pc:spChg>
      </pc:sldChg>
      <pc:sldChg chg="modSp add">
        <pc:chgData name="DELANEY, Ashleigh (THE MEADOWS SURGERY)" userId="66fd8f2a-555c-4de1-8b5d-109a94fcab2a" providerId="ADAL" clId="{D331697D-7B0A-4C7F-8C90-71594C504925}" dt="2025-08-21T09:17:10.538" v="819"/>
        <pc:sldMkLst>
          <pc:docMk/>
          <pc:sldMk cId="1559100935" sldId="318"/>
        </pc:sldMkLst>
        <pc:spChg chg="mod">
          <ac:chgData name="DELANEY, Ashleigh (THE MEADOWS SURGERY)" userId="66fd8f2a-555c-4de1-8b5d-109a94fcab2a" providerId="ADAL" clId="{D331697D-7B0A-4C7F-8C90-71594C504925}" dt="2025-08-21T09:17:10.538" v="819"/>
          <ac:spMkLst>
            <pc:docMk/>
            <pc:sldMk cId="1559100935" sldId="318"/>
            <ac:spMk id="2" creationId="{5529E107-62D2-A070-713C-693071223ADB}"/>
          </ac:spMkLst>
        </pc:spChg>
      </pc:sldChg>
      <pc:sldChg chg="modSp add mod">
        <pc:chgData name="DELANEY, Ashleigh (THE MEADOWS SURGERY)" userId="66fd8f2a-555c-4de1-8b5d-109a94fcab2a" providerId="ADAL" clId="{D331697D-7B0A-4C7F-8C90-71594C504925}" dt="2025-08-21T09:18:14.402" v="827" actId="27918"/>
        <pc:sldMkLst>
          <pc:docMk/>
          <pc:sldMk cId="3906092776" sldId="319"/>
        </pc:sldMkLst>
        <pc:spChg chg="mod">
          <ac:chgData name="DELANEY, Ashleigh (THE MEADOWS SURGERY)" userId="66fd8f2a-555c-4de1-8b5d-109a94fcab2a" providerId="ADAL" clId="{D331697D-7B0A-4C7F-8C90-71594C504925}" dt="2025-08-21T09:17:32.499" v="821"/>
          <ac:spMkLst>
            <pc:docMk/>
            <pc:sldMk cId="3906092776" sldId="319"/>
            <ac:spMk id="2" creationId="{AEBD2153-580A-B143-C84A-6963B4332F17}"/>
          </ac:spMkLst>
        </pc:spChg>
        <pc:graphicFrameChg chg="mod">
          <ac:chgData name="DELANEY, Ashleigh (THE MEADOWS SURGERY)" userId="66fd8f2a-555c-4de1-8b5d-109a94fcab2a" providerId="ADAL" clId="{D331697D-7B0A-4C7F-8C90-71594C504925}" dt="2025-08-21T09:17:48.925" v="822"/>
          <ac:graphicFrameMkLst>
            <pc:docMk/>
            <pc:sldMk cId="3906092776" sldId="319"/>
            <ac:graphicFrameMk id="4" creationId="{043790AF-FD8F-FF80-0D96-D89885ADF2B0}"/>
          </ac:graphicFrameMkLst>
        </pc:graphicFrameChg>
      </pc:sldChg>
      <pc:sldChg chg="modSp add ord">
        <pc:chgData name="DELANEY, Ashleigh (THE MEADOWS SURGERY)" userId="66fd8f2a-555c-4de1-8b5d-109a94fcab2a" providerId="ADAL" clId="{D331697D-7B0A-4C7F-8C90-71594C504925}" dt="2025-08-21T09:18:48.051" v="831"/>
        <pc:sldMkLst>
          <pc:docMk/>
          <pc:sldMk cId="831233634" sldId="320"/>
        </pc:sldMkLst>
        <pc:spChg chg="mod">
          <ac:chgData name="DELANEY, Ashleigh (THE MEADOWS SURGERY)" userId="66fd8f2a-555c-4de1-8b5d-109a94fcab2a" providerId="ADAL" clId="{D331697D-7B0A-4C7F-8C90-71594C504925}" dt="2025-08-21T09:18:48.051" v="831"/>
          <ac:spMkLst>
            <pc:docMk/>
            <pc:sldMk cId="831233634" sldId="320"/>
            <ac:spMk id="2" creationId="{090D056F-8701-D346-3553-BEA8B8F95771}"/>
          </ac:spMkLst>
        </pc:spChg>
      </pc:sldChg>
      <pc:sldChg chg="modSp add">
        <pc:chgData name="DELANEY, Ashleigh (THE MEADOWS SURGERY)" userId="66fd8f2a-555c-4de1-8b5d-109a94fcab2a" providerId="ADAL" clId="{D331697D-7B0A-4C7F-8C90-71594C504925}" dt="2025-08-21T09:19:09.785" v="833"/>
        <pc:sldMkLst>
          <pc:docMk/>
          <pc:sldMk cId="3173530416" sldId="321"/>
        </pc:sldMkLst>
        <pc:spChg chg="mod">
          <ac:chgData name="DELANEY, Ashleigh (THE MEADOWS SURGERY)" userId="66fd8f2a-555c-4de1-8b5d-109a94fcab2a" providerId="ADAL" clId="{D331697D-7B0A-4C7F-8C90-71594C504925}" dt="2025-08-21T09:19:09.785" v="833"/>
          <ac:spMkLst>
            <pc:docMk/>
            <pc:sldMk cId="3173530416" sldId="321"/>
            <ac:spMk id="2" creationId="{AE557251-4A06-9BB4-464E-069D61CA5117}"/>
          </ac:spMkLst>
        </pc:spChg>
      </pc:sldChg>
      <pc:sldChg chg="modSp add mod">
        <pc:chgData name="DELANEY, Ashleigh (THE MEADOWS SURGERY)" userId="66fd8f2a-555c-4de1-8b5d-109a94fcab2a" providerId="ADAL" clId="{D331697D-7B0A-4C7F-8C90-71594C504925}" dt="2025-08-21T09:19:25.850" v="836" actId="27636"/>
        <pc:sldMkLst>
          <pc:docMk/>
          <pc:sldMk cId="4255855472" sldId="322"/>
        </pc:sldMkLst>
        <pc:spChg chg="mod">
          <ac:chgData name="DELANEY, Ashleigh (THE MEADOWS SURGERY)" userId="66fd8f2a-555c-4de1-8b5d-109a94fcab2a" providerId="ADAL" clId="{D331697D-7B0A-4C7F-8C90-71594C504925}" dt="2025-08-21T09:19:25.850" v="836" actId="27636"/>
          <ac:spMkLst>
            <pc:docMk/>
            <pc:sldMk cId="4255855472" sldId="322"/>
            <ac:spMk id="2" creationId="{8BBC251F-688E-63ED-B4FD-F27F04F38BD2}"/>
          </ac:spMkLst>
        </pc:spChg>
      </pc:sldChg>
      <pc:sldChg chg="modSp add mod">
        <pc:chgData name="DELANEY, Ashleigh (THE MEADOWS SURGERY)" userId="66fd8f2a-555c-4de1-8b5d-109a94fcab2a" providerId="ADAL" clId="{D331697D-7B0A-4C7F-8C90-71594C504925}" dt="2025-08-21T09:19:56.114" v="842" actId="1076"/>
        <pc:sldMkLst>
          <pc:docMk/>
          <pc:sldMk cId="1365278464" sldId="323"/>
        </pc:sldMkLst>
        <pc:spChg chg="mod">
          <ac:chgData name="DELANEY, Ashleigh (THE MEADOWS SURGERY)" userId="66fd8f2a-555c-4de1-8b5d-109a94fcab2a" providerId="ADAL" clId="{D331697D-7B0A-4C7F-8C90-71594C504925}" dt="2025-08-21T09:19:56.114" v="842" actId="1076"/>
          <ac:spMkLst>
            <pc:docMk/>
            <pc:sldMk cId="1365278464" sldId="323"/>
            <ac:spMk id="2" creationId="{ADEF55E2-13A9-55E5-1675-2704C3ED00E9}"/>
          </ac:spMkLst>
        </pc:spChg>
      </pc:sldChg>
      <pc:sldChg chg="modSp add">
        <pc:chgData name="DELANEY, Ashleigh (THE MEADOWS SURGERY)" userId="66fd8f2a-555c-4de1-8b5d-109a94fcab2a" providerId="ADAL" clId="{D331697D-7B0A-4C7F-8C90-71594C504925}" dt="2025-08-21T09:20:19.418" v="844"/>
        <pc:sldMkLst>
          <pc:docMk/>
          <pc:sldMk cId="3967406044" sldId="324"/>
        </pc:sldMkLst>
        <pc:spChg chg="mod">
          <ac:chgData name="DELANEY, Ashleigh (THE MEADOWS SURGERY)" userId="66fd8f2a-555c-4de1-8b5d-109a94fcab2a" providerId="ADAL" clId="{D331697D-7B0A-4C7F-8C90-71594C504925}" dt="2025-08-21T09:20:19.418" v="844"/>
          <ac:spMkLst>
            <pc:docMk/>
            <pc:sldMk cId="3967406044" sldId="324"/>
            <ac:spMk id="2" creationId="{D62317FB-52B1-F5EB-6A3C-7A09AB2581A5}"/>
          </ac:spMkLst>
        </pc:spChg>
      </pc:sldChg>
      <pc:sldChg chg="modSp add mod">
        <pc:chgData name="DELANEY, Ashleigh (THE MEADOWS SURGERY)" userId="66fd8f2a-555c-4de1-8b5d-109a94fcab2a" providerId="ADAL" clId="{D331697D-7B0A-4C7F-8C90-71594C504925}" dt="2025-08-21T09:20:42.301" v="847" actId="27636"/>
        <pc:sldMkLst>
          <pc:docMk/>
          <pc:sldMk cId="2898411182" sldId="325"/>
        </pc:sldMkLst>
        <pc:spChg chg="mod">
          <ac:chgData name="DELANEY, Ashleigh (THE MEADOWS SURGERY)" userId="66fd8f2a-555c-4de1-8b5d-109a94fcab2a" providerId="ADAL" clId="{D331697D-7B0A-4C7F-8C90-71594C504925}" dt="2025-08-21T09:20:42.301" v="847" actId="27636"/>
          <ac:spMkLst>
            <pc:docMk/>
            <pc:sldMk cId="2898411182" sldId="325"/>
            <ac:spMk id="2" creationId="{47C5C17E-7597-014D-2CB1-BC18DE4A8F67}"/>
          </ac:spMkLst>
        </pc:spChg>
      </pc:sldChg>
      <pc:sldChg chg="modSp add mod">
        <pc:chgData name="DELANEY, Ashleigh (THE MEADOWS SURGERY)" userId="66fd8f2a-555c-4de1-8b5d-109a94fcab2a" providerId="ADAL" clId="{D331697D-7B0A-4C7F-8C90-71594C504925}" dt="2025-08-21T09:38:31.310" v="1121" actId="1076"/>
        <pc:sldMkLst>
          <pc:docMk/>
          <pc:sldMk cId="4283910593" sldId="326"/>
        </pc:sldMkLst>
        <pc:spChg chg="mod">
          <ac:chgData name="DELANEY, Ashleigh (THE MEADOWS SURGERY)" userId="66fd8f2a-555c-4de1-8b5d-109a94fcab2a" providerId="ADAL" clId="{D331697D-7B0A-4C7F-8C90-71594C504925}" dt="2025-08-21T09:38:31.310" v="1121" actId="1076"/>
          <ac:spMkLst>
            <pc:docMk/>
            <pc:sldMk cId="4283910593" sldId="326"/>
            <ac:spMk id="5" creationId="{CC7D8394-24A8-9867-4CD6-8B488FEEBA01}"/>
          </ac:spMkLst>
        </pc:spChg>
        <pc:graphicFrameChg chg="mod modGraphic">
          <ac:chgData name="DELANEY, Ashleigh (THE MEADOWS SURGERY)" userId="66fd8f2a-555c-4de1-8b5d-109a94fcab2a" providerId="ADAL" clId="{D331697D-7B0A-4C7F-8C90-71594C504925}" dt="2025-08-21T09:38:20.197" v="1117" actId="1076"/>
          <ac:graphicFrameMkLst>
            <pc:docMk/>
            <pc:sldMk cId="4283910593" sldId="326"/>
            <ac:graphicFrameMk id="6" creationId="{92886EAA-B185-5CB1-9063-DDEFAF1CB30D}"/>
          </ac:graphicFrameMkLst>
        </pc:graphicFrameChg>
      </pc:sldChg>
      <pc:sldChg chg="add del ord">
        <pc:chgData name="DELANEY, Ashleigh (THE MEADOWS SURGERY)" userId="66fd8f2a-555c-4de1-8b5d-109a94fcab2a" providerId="ADAL" clId="{D331697D-7B0A-4C7F-8C90-71594C504925}" dt="2025-08-21T09:43:11.158" v="1564" actId="47"/>
        <pc:sldMkLst>
          <pc:docMk/>
          <pc:sldMk cId="197620150" sldId="327"/>
        </pc:sldMkLst>
      </pc:sldChg>
    </pc:docChg>
  </pc:docChgLst>
  <pc:docChgLst>
    <pc:chgData name="DELANEY, Jennie (THE MEADOWS SURGERY)" userId="5b42f2c9-1c62-42b1-b728-22a65c509624" providerId="ADAL" clId="{1F456968-DD1C-4188-888F-6B08D22D6A48}"/>
    <pc:docChg chg="modSld">
      <pc:chgData name="DELANEY, Jennie (THE MEADOWS SURGERY)" userId="5b42f2c9-1c62-42b1-b728-22a65c509624" providerId="ADAL" clId="{1F456968-DD1C-4188-888F-6B08D22D6A48}" dt="2025-09-22T14:34:59.752" v="5" actId="20577"/>
      <pc:docMkLst>
        <pc:docMk/>
      </pc:docMkLst>
      <pc:sldChg chg="modSp mod">
        <pc:chgData name="DELANEY, Jennie (THE MEADOWS SURGERY)" userId="5b42f2c9-1c62-42b1-b728-22a65c509624" providerId="ADAL" clId="{1F456968-DD1C-4188-888F-6B08D22D6A48}" dt="2025-09-22T14:34:59.752" v="5" actId="20577"/>
        <pc:sldMkLst>
          <pc:docMk/>
          <pc:sldMk cId="3788777352" sldId="256"/>
        </pc:sldMkLst>
        <pc:spChg chg="mod">
          <ac:chgData name="DELANEY, Jennie (THE MEADOWS SURGERY)" userId="5b42f2c9-1c62-42b1-b728-22a65c509624" providerId="ADAL" clId="{1F456968-DD1C-4188-888F-6B08D22D6A48}" dt="2025-09-22T14:34:59.752" v="5" actId="20577"/>
          <ac:spMkLst>
            <pc:docMk/>
            <pc:sldMk cId="3788777352" sldId="256"/>
            <ac:spMk id="2" creationId="{00000000-0000-0000-0000-000000000000}"/>
          </ac:spMkLst>
        </pc:spChg>
      </pc:sldChg>
    </pc:docChg>
  </pc:docChgLst>
  <pc:docChgLst>
    <pc:chgData name="DELANEY, Jennie (THE MEADOWS SURGERY)" userId="5b42f2c9-1c62-42b1-b728-22a65c509624" providerId="ADAL" clId="{D4DD28A2-0510-4DD5-8E27-CBD5784E5E63}"/>
    <pc:docChg chg="custSel modSld">
      <pc:chgData name="DELANEY, Jennie (THE MEADOWS SURGERY)" userId="5b42f2c9-1c62-42b1-b728-22a65c509624" providerId="ADAL" clId="{D4DD28A2-0510-4DD5-8E27-CBD5784E5E63}" dt="2025-04-24T09:52:14.308" v="55" actId="27918"/>
      <pc:docMkLst>
        <pc:docMk/>
      </pc:docMkLst>
      <pc:sldChg chg="modSp mod">
        <pc:chgData name="DELANEY, Jennie (THE MEADOWS SURGERY)" userId="5b42f2c9-1c62-42b1-b728-22a65c509624" providerId="ADAL" clId="{D4DD28A2-0510-4DD5-8E27-CBD5784E5E63}" dt="2025-04-24T09:47:49.725" v="41" actId="1076"/>
        <pc:sldMkLst>
          <pc:docMk/>
          <pc:sldMk cId="3075294068" sldId="283"/>
        </pc:sldMkLst>
      </pc:sldChg>
      <pc:sldChg chg="modSp mod">
        <pc:chgData name="DELANEY, Jennie (THE MEADOWS SURGERY)" userId="5b42f2c9-1c62-42b1-b728-22a65c509624" providerId="ADAL" clId="{D4DD28A2-0510-4DD5-8E27-CBD5784E5E63}" dt="2025-04-24T09:52:07.425" v="53" actId="27918"/>
        <pc:sldMkLst>
          <pc:docMk/>
          <pc:sldMk cId="4212286496" sldId="295"/>
        </pc:sldMkLst>
      </pc:sldChg>
      <pc:sldChg chg="mod">
        <pc:chgData name="DELANEY, Jennie (THE MEADOWS SURGERY)" userId="5b42f2c9-1c62-42b1-b728-22a65c509624" providerId="ADAL" clId="{D4DD28A2-0510-4DD5-8E27-CBD5784E5E63}" dt="2025-04-24T09:52:14.308" v="55" actId="27918"/>
        <pc:sldMkLst>
          <pc:docMk/>
          <pc:sldMk cId="1140995188" sldId="310"/>
        </pc:sldMkLst>
      </pc:sldChg>
    </pc:docChg>
  </pc:docChgLst>
  <pc:docChgLst>
    <pc:chgData name="DELANEY, Jennie (THE MEADOWS SURGERY)" userId="S::jenniedelaney@nhs.net::5b42f2c9-1c62-42b1-b728-22a65c509624" providerId="AD" clId="Web-{45FC019A-BC01-6F2A-B891-4C6FD86B72BF}"/>
    <pc:docChg chg="addSld modSld">
      <pc:chgData name="DELANEY, Jennie (THE MEADOWS SURGERY)" userId="S::jenniedelaney@nhs.net::5b42f2c9-1c62-42b1-b728-22a65c509624" providerId="AD" clId="Web-{45FC019A-BC01-6F2A-B891-4C6FD86B72BF}" dt="2025-04-24T09:51:57.162" v="16" actId="1076"/>
      <pc:docMkLst>
        <pc:docMk/>
      </pc:docMkLst>
      <pc:sldChg chg="modSp">
        <pc:chgData name="DELANEY, Jennie (THE MEADOWS SURGERY)" userId="S::jenniedelaney@nhs.net::5b42f2c9-1c62-42b1-b728-22a65c509624" providerId="AD" clId="Web-{45FC019A-BC01-6F2A-B891-4C6FD86B72BF}" dt="2025-04-24T09:50:17.832" v="9" actId="20577"/>
        <pc:sldMkLst>
          <pc:docMk/>
          <pc:sldMk cId="2545780396" sldId="296"/>
        </pc:sldMkLst>
      </pc:sldChg>
      <pc:sldChg chg="modSp add replId">
        <pc:chgData name="DELANEY, Jennie (THE MEADOWS SURGERY)" userId="S::jenniedelaney@nhs.net::5b42f2c9-1c62-42b1-b728-22a65c509624" providerId="AD" clId="Web-{45FC019A-BC01-6F2A-B891-4C6FD86B72BF}" dt="2025-04-24T09:51:57.162" v="16" actId="1076"/>
        <pc:sldMkLst>
          <pc:docMk/>
          <pc:sldMk cId="1140995188" sldId="310"/>
        </pc:sldMkLst>
      </pc:sldChg>
    </pc:docChg>
  </pc:docChgLst>
  <pc:docChgLst>
    <pc:chgData name="DELANEY, Jennie (THE MEADOWS SURGERY)" userId="5b42f2c9-1c62-42b1-b728-22a65c509624" providerId="ADAL" clId="{9E98445B-C5AF-412B-BF8D-DE244D8BF748}"/>
    <pc:docChg chg="custSel addSld delSld modSld">
      <pc:chgData name="DELANEY, Jennie (THE MEADOWS SURGERY)" userId="5b42f2c9-1c62-42b1-b728-22a65c509624" providerId="ADAL" clId="{9E98445B-C5AF-412B-BF8D-DE244D8BF748}" dt="2025-04-24T10:28:13.536" v="302" actId="20577"/>
      <pc:docMkLst>
        <pc:docMk/>
      </pc:docMkLst>
      <pc:sldChg chg="modSp mod">
        <pc:chgData name="DELANEY, Jennie (THE MEADOWS SURGERY)" userId="5b42f2c9-1c62-42b1-b728-22a65c509624" providerId="ADAL" clId="{9E98445B-C5AF-412B-BF8D-DE244D8BF748}" dt="2025-04-24T09:35:25.892" v="15" actId="20577"/>
        <pc:sldMkLst>
          <pc:docMk/>
          <pc:sldMk cId="3788777352" sldId="256"/>
        </pc:sldMkLst>
      </pc:sldChg>
      <pc:sldChg chg="modSp mod">
        <pc:chgData name="DELANEY, Jennie (THE MEADOWS SURGERY)" userId="5b42f2c9-1c62-42b1-b728-22a65c509624" providerId="ADAL" clId="{9E98445B-C5AF-412B-BF8D-DE244D8BF748}" dt="2025-04-24T09:35:44.755" v="34" actId="20577"/>
        <pc:sldMkLst>
          <pc:docMk/>
          <pc:sldMk cId="3180664019" sldId="266"/>
        </pc:sldMkLst>
      </pc:sldChg>
      <pc:sldChg chg="addSp delSp modSp mod">
        <pc:chgData name="DELANEY, Jennie (THE MEADOWS SURGERY)" userId="5b42f2c9-1c62-42b1-b728-22a65c509624" providerId="ADAL" clId="{9E98445B-C5AF-412B-BF8D-DE244D8BF748}" dt="2025-04-24T10:28:13.536" v="302" actId="20577"/>
        <pc:sldMkLst>
          <pc:docMk/>
          <pc:sldMk cId="2434772858" sldId="284"/>
        </pc:sldMkLst>
      </pc:sldChg>
      <pc:sldChg chg="modSp mod">
        <pc:chgData name="DELANEY, Jennie (THE MEADOWS SURGERY)" userId="5b42f2c9-1c62-42b1-b728-22a65c509624" providerId="ADAL" clId="{9E98445B-C5AF-412B-BF8D-DE244D8BF748}" dt="2025-04-24T10:07:41.204" v="299"/>
        <pc:sldMkLst>
          <pc:docMk/>
          <pc:sldMk cId="3951338848" sldId="287"/>
        </pc:sldMkLst>
      </pc:sldChg>
      <pc:sldChg chg="mod">
        <pc:chgData name="DELANEY, Jennie (THE MEADOWS SURGERY)" userId="5b42f2c9-1c62-42b1-b728-22a65c509624" providerId="ADAL" clId="{9E98445B-C5AF-412B-BF8D-DE244D8BF748}" dt="2025-04-24T09:36:04.260" v="36" actId="27918"/>
        <pc:sldMkLst>
          <pc:docMk/>
          <pc:sldMk cId="4212286496" sldId="295"/>
        </pc:sldMkLst>
      </pc:sldChg>
      <pc:sldChg chg="modSp del mod">
        <pc:chgData name="DELANEY, Jennie (THE MEADOWS SURGERY)" userId="5b42f2c9-1c62-42b1-b728-22a65c509624" providerId="ADAL" clId="{9E98445B-C5AF-412B-BF8D-DE244D8BF748}" dt="2025-04-24T09:56:52.146" v="56" actId="2696"/>
        <pc:sldMkLst>
          <pc:docMk/>
          <pc:sldMk cId="2545780396" sldId="296"/>
        </pc:sldMkLst>
      </pc:sldChg>
      <pc:sldChg chg="del">
        <pc:chgData name="DELANEY, Jennie (THE MEADOWS SURGERY)" userId="5b42f2c9-1c62-42b1-b728-22a65c509624" providerId="ADAL" clId="{9E98445B-C5AF-412B-BF8D-DE244D8BF748}" dt="2025-04-24T09:57:21.134" v="57" actId="2696"/>
        <pc:sldMkLst>
          <pc:docMk/>
          <pc:sldMk cId="1017323185" sldId="297"/>
        </pc:sldMkLst>
      </pc:sldChg>
      <pc:sldChg chg="del">
        <pc:chgData name="DELANEY, Jennie (THE MEADOWS SURGERY)" userId="5b42f2c9-1c62-42b1-b728-22a65c509624" providerId="ADAL" clId="{9E98445B-C5AF-412B-BF8D-DE244D8BF748}" dt="2025-04-24T09:57:26.877" v="58" actId="2696"/>
        <pc:sldMkLst>
          <pc:docMk/>
          <pc:sldMk cId="1688401988" sldId="298"/>
        </pc:sldMkLst>
      </pc:sldChg>
      <pc:sldChg chg="del">
        <pc:chgData name="DELANEY, Jennie (THE MEADOWS SURGERY)" userId="5b42f2c9-1c62-42b1-b728-22a65c509624" providerId="ADAL" clId="{9E98445B-C5AF-412B-BF8D-DE244D8BF748}" dt="2025-04-24T09:57:31.617" v="59" actId="2696"/>
        <pc:sldMkLst>
          <pc:docMk/>
          <pc:sldMk cId="3268347007" sldId="299"/>
        </pc:sldMkLst>
      </pc:sldChg>
      <pc:sldChg chg="del">
        <pc:chgData name="DELANEY, Jennie (THE MEADOWS SURGERY)" userId="5b42f2c9-1c62-42b1-b728-22a65c509624" providerId="ADAL" clId="{9E98445B-C5AF-412B-BF8D-DE244D8BF748}" dt="2025-04-24T09:57:35.269" v="60" actId="2696"/>
        <pc:sldMkLst>
          <pc:docMk/>
          <pc:sldMk cId="3862286833" sldId="300"/>
        </pc:sldMkLst>
      </pc:sldChg>
      <pc:sldChg chg="del">
        <pc:chgData name="DELANEY, Jennie (THE MEADOWS SURGERY)" userId="5b42f2c9-1c62-42b1-b728-22a65c509624" providerId="ADAL" clId="{9E98445B-C5AF-412B-BF8D-DE244D8BF748}" dt="2025-04-24T09:57:38.866" v="61" actId="2696"/>
        <pc:sldMkLst>
          <pc:docMk/>
          <pc:sldMk cId="1239093903" sldId="301"/>
        </pc:sldMkLst>
      </pc:sldChg>
      <pc:sldChg chg="del">
        <pc:chgData name="DELANEY, Jennie (THE MEADOWS SURGERY)" userId="5b42f2c9-1c62-42b1-b728-22a65c509624" providerId="ADAL" clId="{9E98445B-C5AF-412B-BF8D-DE244D8BF748}" dt="2025-04-24T09:57:41.456" v="62" actId="2696"/>
        <pc:sldMkLst>
          <pc:docMk/>
          <pc:sldMk cId="2087498382" sldId="302"/>
        </pc:sldMkLst>
      </pc:sldChg>
      <pc:sldChg chg="del">
        <pc:chgData name="DELANEY, Jennie (THE MEADOWS SURGERY)" userId="5b42f2c9-1c62-42b1-b728-22a65c509624" providerId="ADAL" clId="{9E98445B-C5AF-412B-BF8D-DE244D8BF748}" dt="2025-04-24T09:57:44.015" v="63" actId="2696"/>
        <pc:sldMkLst>
          <pc:docMk/>
          <pc:sldMk cId="2201084067" sldId="303"/>
        </pc:sldMkLst>
      </pc:sldChg>
      <pc:sldChg chg="del">
        <pc:chgData name="DELANEY, Jennie (THE MEADOWS SURGERY)" userId="5b42f2c9-1c62-42b1-b728-22a65c509624" providerId="ADAL" clId="{9E98445B-C5AF-412B-BF8D-DE244D8BF748}" dt="2025-04-24T09:57:47.056" v="64" actId="2696"/>
        <pc:sldMkLst>
          <pc:docMk/>
          <pc:sldMk cId="3014437357" sldId="304"/>
        </pc:sldMkLst>
      </pc:sldChg>
      <pc:sldChg chg="del">
        <pc:chgData name="DELANEY, Jennie (THE MEADOWS SURGERY)" userId="5b42f2c9-1c62-42b1-b728-22a65c509624" providerId="ADAL" clId="{9E98445B-C5AF-412B-BF8D-DE244D8BF748}" dt="2025-04-24T09:57:50.094" v="65" actId="2696"/>
        <pc:sldMkLst>
          <pc:docMk/>
          <pc:sldMk cId="597180650" sldId="305"/>
        </pc:sldMkLst>
      </pc:sldChg>
      <pc:sldChg chg="del">
        <pc:chgData name="DELANEY, Jennie (THE MEADOWS SURGERY)" userId="5b42f2c9-1c62-42b1-b728-22a65c509624" providerId="ADAL" clId="{9E98445B-C5AF-412B-BF8D-DE244D8BF748}" dt="2025-04-24T09:57:53.485" v="66" actId="2696"/>
        <pc:sldMkLst>
          <pc:docMk/>
          <pc:sldMk cId="1920430656" sldId="306"/>
        </pc:sldMkLst>
      </pc:sldChg>
      <pc:sldChg chg="del">
        <pc:chgData name="DELANEY, Jennie (THE MEADOWS SURGERY)" userId="5b42f2c9-1c62-42b1-b728-22a65c509624" providerId="ADAL" clId="{9E98445B-C5AF-412B-BF8D-DE244D8BF748}" dt="2025-04-24T09:57:56.292" v="67" actId="2696"/>
        <pc:sldMkLst>
          <pc:docMk/>
          <pc:sldMk cId="4254974965" sldId="307"/>
        </pc:sldMkLst>
      </pc:sldChg>
      <pc:sldChg chg="del">
        <pc:chgData name="DELANEY, Jennie (THE MEADOWS SURGERY)" userId="5b42f2c9-1c62-42b1-b728-22a65c509624" providerId="ADAL" clId="{9E98445B-C5AF-412B-BF8D-DE244D8BF748}" dt="2025-04-24T09:57:59.171" v="68" actId="2696"/>
        <pc:sldMkLst>
          <pc:docMk/>
          <pc:sldMk cId="4107363718" sldId="308"/>
        </pc:sldMkLst>
      </pc:sldChg>
      <pc:sldChg chg="del">
        <pc:chgData name="DELANEY, Jennie (THE MEADOWS SURGERY)" userId="5b42f2c9-1c62-42b1-b728-22a65c509624" providerId="ADAL" clId="{9E98445B-C5AF-412B-BF8D-DE244D8BF748}" dt="2025-04-24T09:58:01.709" v="69" actId="2696"/>
        <pc:sldMkLst>
          <pc:docMk/>
          <pc:sldMk cId="1652593047" sldId="309"/>
        </pc:sldMkLst>
      </pc:sldChg>
      <pc:sldChg chg="mod">
        <pc:chgData name="DELANEY, Jennie (THE MEADOWS SURGERY)" userId="5b42f2c9-1c62-42b1-b728-22a65c509624" providerId="ADAL" clId="{9E98445B-C5AF-412B-BF8D-DE244D8BF748}" dt="2025-04-24T09:54:40.775" v="41" actId="27918"/>
        <pc:sldMkLst>
          <pc:docMk/>
          <pc:sldMk cId="1140995188" sldId="310"/>
        </pc:sldMkLst>
      </pc:sldChg>
      <pc:sldChg chg="modSp add mod">
        <pc:chgData name="DELANEY, Jennie (THE MEADOWS SURGERY)" userId="5b42f2c9-1c62-42b1-b728-22a65c509624" providerId="ADAL" clId="{9E98445B-C5AF-412B-BF8D-DE244D8BF748}" dt="2025-04-24T09:56:40.098" v="55" actId="27918"/>
        <pc:sldMkLst>
          <pc:docMk/>
          <pc:sldMk cId="1426824936" sldId="311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00B05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C345-7A44-9674-F42029963B30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69AD-4F52-8255-E709503C3BA2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C345-7A44-9674-F42029963B30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6-69AD-4F52-8255-E709503C3BA2}"/>
              </c:ext>
            </c:extLst>
          </c:dPt>
          <c:dPt>
            <c:idx val="5"/>
            <c:bubble3D val="0"/>
            <c:spPr>
              <a:solidFill>
                <a:srgbClr val="00B0F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4-69AD-4F52-8255-E709503C3BA2}"/>
              </c:ext>
            </c:extLst>
          </c:dPt>
          <c:cat>
            <c:strRef>
              <c:f>Sheet1!$A$2:$A$5</c:f>
              <c:strCache>
                <c:ptCount val="3"/>
                <c:pt idx="0">
                  <c:v>Satisfied</c:v>
                </c:pt>
                <c:pt idx="1">
                  <c:v>Unsatisfied</c:v>
                </c:pt>
                <c:pt idx="2">
                  <c:v>Not relevant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15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345-7A44-9674-F42029963B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67272962349575283"/>
          <c:y val="0.19963022234163205"/>
          <c:w val="0.32727037650424712"/>
          <c:h val="0.694362724573753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00B05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C345-7A44-9674-F42029963B30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69AD-4F52-8255-E709503C3BA2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C345-7A44-9674-F42029963B30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6-69AD-4F52-8255-E709503C3BA2}"/>
              </c:ext>
            </c:extLst>
          </c:dPt>
          <c:dPt>
            <c:idx val="5"/>
            <c:bubble3D val="0"/>
            <c:spPr>
              <a:solidFill>
                <a:srgbClr val="00B0F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4-69AD-4F52-8255-E709503C3BA2}"/>
              </c:ext>
            </c:extLst>
          </c:dPt>
          <c:cat>
            <c:strRef>
              <c:f>Sheet1!$A$2:$A$5</c:f>
              <c:strCache>
                <c:ptCount val="3"/>
                <c:pt idx="0">
                  <c:v>Satisfied</c:v>
                </c:pt>
                <c:pt idx="1">
                  <c:v>Unsatisfied</c:v>
                </c:pt>
                <c:pt idx="2">
                  <c:v>Not relevant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16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345-7A44-9674-F42029963B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67272962349575283"/>
          <c:y val="0.19963022234163205"/>
          <c:w val="0.32727037650424712"/>
          <c:h val="0.694362724573753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00B05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C345-7A44-9674-F42029963B30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69AD-4F52-8255-E709503C3BA2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C345-7A44-9674-F42029963B30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6-69AD-4F52-8255-E709503C3BA2}"/>
              </c:ext>
            </c:extLst>
          </c:dPt>
          <c:dPt>
            <c:idx val="5"/>
            <c:bubble3D val="0"/>
            <c:spPr>
              <a:solidFill>
                <a:srgbClr val="00B0F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4-69AD-4F52-8255-E709503C3BA2}"/>
              </c:ext>
            </c:extLst>
          </c:dPt>
          <c:cat>
            <c:strRef>
              <c:f>Sheet1!$A$2:$A$5</c:f>
              <c:strCache>
                <c:ptCount val="3"/>
                <c:pt idx="0">
                  <c:v>Satisfied</c:v>
                </c:pt>
                <c:pt idx="1">
                  <c:v>Unsatisfied</c:v>
                </c:pt>
                <c:pt idx="2">
                  <c:v>Not relevant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16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345-7A44-9674-F42029963B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67272962349575283"/>
          <c:y val="0.19963022234163205"/>
          <c:w val="0.32727037650424712"/>
          <c:h val="0.694362724573753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00B05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C345-7A44-9674-F42029963B30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69AD-4F52-8255-E709503C3BA2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C345-7A44-9674-F42029963B30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6-69AD-4F52-8255-E709503C3BA2}"/>
              </c:ext>
            </c:extLst>
          </c:dPt>
          <c:dPt>
            <c:idx val="5"/>
            <c:bubble3D val="0"/>
            <c:spPr>
              <a:solidFill>
                <a:srgbClr val="00B0F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4-69AD-4F52-8255-E709503C3BA2}"/>
              </c:ext>
            </c:extLst>
          </c:dPt>
          <c:cat>
            <c:strRef>
              <c:f>Sheet1!$A$2:$A$5</c:f>
              <c:strCache>
                <c:ptCount val="3"/>
                <c:pt idx="0">
                  <c:v>Satisfied</c:v>
                </c:pt>
                <c:pt idx="1">
                  <c:v>Unsatisfied</c:v>
                </c:pt>
                <c:pt idx="2">
                  <c:v>Not relevant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16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345-7A44-9674-F42029963B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67272962349575283"/>
          <c:y val="0.19963022234163205"/>
          <c:w val="0.32727037650424712"/>
          <c:h val="0.694362724573753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00B05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C345-7A44-9674-F42029963B30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69AD-4F52-8255-E709503C3BA2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C345-7A44-9674-F42029963B30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6-69AD-4F52-8255-E709503C3BA2}"/>
              </c:ext>
            </c:extLst>
          </c:dPt>
          <c:dPt>
            <c:idx val="5"/>
            <c:bubble3D val="0"/>
            <c:spPr>
              <a:solidFill>
                <a:srgbClr val="00B0F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4-69AD-4F52-8255-E709503C3BA2}"/>
              </c:ext>
            </c:extLst>
          </c:dPt>
          <c:cat>
            <c:strRef>
              <c:f>Sheet1!$A$2:$A$5</c:f>
              <c:strCache>
                <c:ptCount val="3"/>
                <c:pt idx="0">
                  <c:v>Satisfied</c:v>
                </c:pt>
                <c:pt idx="1">
                  <c:v>Unsatisfied</c:v>
                </c:pt>
                <c:pt idx="2">
                  <c:v>Not relevant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16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345-7A44-9674-F42029963B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67272962349575283"/>
          <c:y val="0.19963022234163205"/>
          <c:w val="0.32727037650424712"/>
          <c:h val="0.694362724573753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00B05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C345-7A44-9674-F42029963B30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69AD-4F52-8255-E709503C3BA2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C345-7A44-9674-F42029963B30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6-69AD-4F52-8255-E709503C3BA2}"/>
              </c:ext>
            </c:extLst>
          </c:dPt>
          <c:dPt>
            <c:idx val="5"/>
            <c:bubble3D val="0"/>
            <c:spPr>
              <a:solidFill>
                <a:srgbClr val="00B0F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4-69AD-4F52-8255-E709503C3BA2}"/>
              </c:ext>
            </c:extLst>
          </c:dPt>
          <c:cat>
            <c:strRef>
              <c:f>Sheet1!$A$2:$A$5</c:f>
              <c:strCache>
                <c:ptCount val="3"/>
                <c:pt idx="0">
                  <c:v>Satisfied</c:v>
                </c:pt>
                <c:pt idx="1">
                  <c:v>Unsatisfied</c:v>
                </c:pt>
                <c:pt idx="2">
                  <c:v>Not relevant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16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345-7A44-9674-F42029963B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67272962349575283"/>
          <c:y val="0.19963022234163205"/>
          <c:w val="0.32727037650424712"/>
          <c:h val="0.694362724573753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00B05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C345-7A44-9674-F42029963B30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69AD-4F52-8255-E709503C3BA2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C345-7A44-9674-F42029963B30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6-69AD-4F52-8255-E709503C3BA2}"/>
              </c:ext>
            </c:extLst>
          </c:dPt>
          <c:dPt>
            <c:idx val="5"/>
            <c:bubble3D val="0"/>
            <c:spPr>
              <a:solidFill>
                <a:srgbClr val="00B0F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4-69AD-4F52-8255-E709503C3BA2}"/>
              </c:ext>
            </c:extLst>
          </c:dPt>
          <c:cat>
            <c:strRef>
              <c:f>Sheet1!$A$2:$A$5</c:f>
              <c:strCache>
                <c:ptCount val="3"/>
                <c:pt idx="0">
                  <c:v>Satisfied</c:v>
                </c:pt>
                <c:pt idx="1">
                  <c:v>Unsatisfied</c:v>
                </c:pt>
                <c:pt idx="2">
                  <c:v>Not relevant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16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345-7A44-9674-F42029963B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67272962349575283"/>
          <c:y val="0.19963022234163205"/>
          <c:w val="0.32727037650424712"/>
          <c:h val="0.694362724573753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00B05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C345-7A44-9674-F42029963B30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69AD-4F52-8255-E709503C3BA2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C345-7A44-9674-F42029963B30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6-69AD-4F52-8255-E709503C3BA2}"/>
              </c:ext>
            </c:extLst>
          </c:dPt>
          <c:dPt>
            <c:idx val="5"/>
            <c:bubble3D val="0"/>
            <c:spPr>
              <a:solidFill>
                <a:srgbClr val="00B0F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4-69AD-4F52-8255-E709503C3BA2}"/>
              </c:ext>
            </c:extLst>
          </c:dPt>
          <c:cat>
            <c:strRef>
              <c:f>Sheet1!$A$2:$A$5</c:f>
              <c:strCache>
                <c:ptCount val="3"/>
                <c:pt idx="0">
                  <c:v>Satisfied</c:v>
                </c:pt>
                <c:pt idx="1">
                  <c:v>Unsatisfied</c:v>
                </c:pt>
                <c:pt idx="2">
                  <c:v>Not relevant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2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345-7A44-9674-F42029963B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67272962349575283"/>
          <c:y val="0.19963022234163205"/>
          <c:w val="0.32727037650424712"/>
          <c:h val="0.694362724573753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00B05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C345-7A44-9674-F42029963B30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69AD-4F52-8255-E709503C3BA2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C345-7A44-9674-F42029963B30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6-69AD-4F52-8255-E709503C3BA2}"/>
              </c:ext>
            </c:extLst>
          </c:dPt>
          <c:dPt>
            <c:idx val="5"/>
            <c:bubble3D val="0"/>
            <c:spPr>
              <a:solidFill>
                <a:srgbClr val="00B0F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4-69AD-4F52-8255-E709503C3BA2}"/>
              </c:ext>
            </c:extLst>
          </c:dPt>
          <c:cat>
            <c:strRef>
              <c:f>Sheet1!$A$2:$A$5</c:f>
              <c:strCache>
                <c:ptCount val="3"/>
                <c:pt idx="0">
                  <c:v>Satisfied</c:v>
                </c:pt>
                <c:pt idx="1">
                  <c:v>Unsatisfied</c:v>
                </c:pt>
                <c:pt idx="2">
                  <c:v>Not relevant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</c:v>
                </c:pt>
                <c:pt idx="1">
                  <c:v>0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345-7A44-9674-F42029963B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67272962349575283"/>
          <c:y val="0.19963022234163205"/>
          <c:w val="0.32727037650424712"/>
          <c:h val="0.694362724573753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00B05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C345-7A44-9674-F42029963B30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69AD-4F52-8255-E709503C3BA2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C345-7A44-9674-F42029963B30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6-69AD-4F52-8255-E709503C3BA2}"/>
              </c:ext>
            </c:extLst>
          </c:dPt>
          <c:dPt>
            <c:idx val="5"/>
            <c:bubble3D val="0"/>
            <c:spPr>
              <a:solidFill>
                <a:srgbClr val="00B0F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4-69AD-4F52-8255-E709503C3BA2}"/>
              </c:ext>
            </c:extLst>
          </c:dPt>
          <c:cat>
            <c:strRef>
              <c:f>Sheet1!$A$2:$A$5</c:f>
              <c:strCache>
                <c:ptCount val="3"/>
                <c:pt idx="0">
                  <c:v>Satisfied</c:v>
                </c:pt>
                <c:pt idx="1">
                  <c:v>Unsatisfied</c:v>
                </c:pt>
                <c:pt idx="2">
                  <c:v>Not relevant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16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345-7A44-9674-F42029963B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67272962349575283"/>
          <c:y val="0.19963022234163205"/>
          <c:w val="0.32727037650424712"/>
          <c:h val="0.694362724573753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00B05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C345-7A44-9674-F42029963B30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69AD-4F52-8255-E709503C3BA2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C345-7A44-9674-F42029963B30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6-69AD-4F52-8255-E709503C3BA2}"/>
              </c:ext>
            </c:extLst>
          </c:dPt>
          <c:dPt>
            <c:idx val="5"/>
            <c:bubble3D val="0"/>
            <c:spPr>
              <a:solidFill>
                <a:srgbClr val="00B0F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4-69AD-4F52-8255-E709503C3BA2}"/>
              </c:ext>
            </c:extLst>
          </c:dPt>
          <c:cat>
            <c:strRef>
              <c:f>Sheet1!$A$2:$A$5</c:f>
              <c:strCache>
                <c:ptCount val="3"/>
                <c:pt idx="0">
                  <c:v>Satisfied</c:v>
                </c:pt>
                <c:pt idx="1">
                  <c:v>Unsatisfied</c:v>
                </c:pt>
                <c:pt idx="2">
                  <c:v>Not relevant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14</c:v>
                </c:pt>
                <c:pt idx="1">
                  <c:v>0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345-7A44-9674-F42029963B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67272962349575283"/>
          <c:y val="0.19963022234163205"/>
          <c:w val="0.32727037650424712"/>
          <c:h val="0.694362724573753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00B05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C345-7A44-9674-F42029963B30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69AD-4F52-8255-E709503C3BA2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C345-7A44-9674-F42029963B30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6-69AD-4F52-8255-E709503C3BA2}"/>
              </c:ext>
            </c:extLst>
          </c:dPt>
          <c:dPt>
            <c:idx val="5"/>
            <c:bubble3D val="0"/>
            <c:spPr>
              <a:solidFill>
                <a:srgbClr val="00B0F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4-69AD-4F52-8255-E709503C3BA2}"/>
              </c:ext>
            </c:extLst>
          </c:dPt>
          <c:cat>
            <c:strRef>
              <c:f>Sheet1!$A$2:$A$5</c:f>
              <c:strCache>
                <c:ptCount val="3"/>
                <c:pt idx="0">
                  <c:v>Satisfied</c:v>
                </c:pt>
                <c:pt idx="1">
                  <c:v>Unsatisfied</c:v>
                </c:pt>
                <c:pt idx="2">
                  <c:v>Not relevant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15</c:v>
                </c:pt>
                <c:pt idx="1">
                  <c:v>0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345-7A44-9674-F42029963B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67272962349575283"/>
          <c:y val="0.19963022234163205"/>
          <c:w val="0.32727037650424712"/>
          <c:h val="0.694362724573753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00B05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C345-7A44-9674-F42029963B30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69AD-4F52-8255-E709503C3BA2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C345-7A44-9674-F42029963B30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6-69AD-4F52-8255-E709503C3BA2}"/>
              </c:ext>
            </c:extLst>
          </c:dPt>
          <c:dPt>
            <c:idx val="5"/>
            <c:bubble3D val="0"/>
            <c:spPr>
              <a:solidFill>
                <a:srgbClr val="00B0F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4-69AD-4F52-8255-E709503C3BA2}"/>
              </c:ext>
            </c:extLst>
          </c:dPt>
          <c:cat>
            <c:strRef>
              <c:f>Sheet1!$A$2:$A$5</c:f>
              <c:strCache>
                <c:ptCount val="3"/>
                <c:pt idx="0">
                  <c:v>Satisfied</c:v>
                </c:pt>
                <c:pt idx="1">
                  <c:v>Unsatisfied</c:v>
                </c:pt>
                <c:pt idx="2">
                  <c:v>Not relevant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16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345-7A44-9674-F42029963B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67272962349575283"/>
          <c:y val="0.19963022234163205"/>
          <c:w val="0.32727037650424712"/>
          <c:h val="0.694362724573753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00B05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C345-7A44-9674-F42029963B30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69AD-4F52-8255-E709503C3BA2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C345-7A44-9674-F42029963B30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6-69AD-4F52-8255-E709503C3BA2}"/>
              </c:ext>
            </c:extLst>
          </c:dPt>
          <c:dPt>
            <c:idx val="5"/>
            <c:bubble3D val="0"/>
            <c:spPr>
              <a:solidFill>
                <a:srgbClr val="00B0F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4-69AD-4F52-8255-E709503C3BA2}"/>
              </c:ext>
            </c:extLst>
          </c:dPt>
          <c:cat>
            <c:strRef>
              <c:f>Sheet1!$A$2:$A$5</c:f>
              <c:strCache>
                <c:ptCount val="3"/>
                <c:pt idx="0">
                  <c:v>Satisfied</c:v>
                </c:pt>
                <c:pt idx="1">
                  <c:v>Unsatisfied</c:v>
                </c:pt>
                <c:pt idx="2">
                  <c:v>Not relevant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16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345-7A44-9674-F42029963B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67272962349575283"/>
          <c:y val="0.19963022234163205"/>
          <c:w val="0.32727037650424712"/>
          <c:h val="0.694362724573753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00B05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C345-7A44-9674-F42029963B30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69AD-4F52-8255-E709503C3BA2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C345-7A44-9674-F42029963B30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6-69AD-4F52-8255-E709503C3BA2}"/>
              </c:ext>
            </c:extLst>
          </c:dPt>
          <c:dPt>
            <c:idx val="5"/>
            <c:bubble3D val="0"/>
            <c:spPr>
              <a:solidFill>
                <a:srgbClr val="00B0F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4-69AD-4F52-8255-E709503C3BA2}"/>
              </c:ext>
            </c:extLst>
          </c:dPt>
          <c:cat>
            <c:strRef>
              <c:f>Sheet1!$A$2:$A$5</c:f>
              <c:strCache>
                <c:ptCount val="3"/>
                <c:pt idx="0">
                  <c:v>Satisfied</c:v>
                </c:pt>
                <c:pt idx="1">
                  <c:v>Unsatisfied</c:v>
                </c:pt>
                <c:pt idx="2">
                  <c:v>Not relevant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14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345-7A44-9674-F42029963B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67272962349575283"/>
          <c:y val="0.19963022234163205"/>
          <c:w val="0.32727037650424712"/>
          <c:h val="0.694362724573753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1C748-74E6-41FD-939B-4748EFD82D48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DCC516-D175-44AE-AD0F-5477C9F132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509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DCC516-D175-44AE-AD0F-5477C9F1320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686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DCC516-D175-44AE-AD0F-5477C9F1320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509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DCC516-D175-44AE-AD0F-5477C9F1320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509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5927-DD38-46B5-B6E2-0AFFDAC8C701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0E45E-091B-4DC9-9B85-666E412328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9333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5927-DD38-46B5-B6E2-0AFFDAC8C701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0E45E-091B-4DC9-9B85-666E412328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78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5927-DD38-46B5-B6E2-0AFFDAC8C701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0E45E-091B-4DC9-9B85-666E41232883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665308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5927-DD38-46B5-B6E2-0AFFDAC8C701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0E45E-091B-4DC9-9B85-666E412328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290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5927-DD38-46B5-B6E2-0AFFDAC8C701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0E45E-091B-4DC9-9B85-666E41232883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70840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5927-DD38-46B5-B6E2-0AFFDAC8C701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0E45E-091B-4DC9-9B85-666E412328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5719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5927-DD38-46B5-B6E2-0AFFDAC8C701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0E45E-091B-4DC9-9B85-666E412328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683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5927-DD38-46B5-B6E2-0AFFDAC8C701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0E45E-091B-4DC9-9B85-666E412328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5196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5927-DD38-46B5-B6E2-0AFFDAC8C701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0E45E-091B-4DC9-9B85-666E412328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702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5927-DD38-46B5-B6E2-0AFFDAC8C701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0E45E-091B-4DC9-9B85-666E412328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2578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5927-DD38-46B5-B6E2-0AFFDAC8C701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0E45E-091B-4DC9-9B85-666E412328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449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5927-DD38-46B5-B6E2-0AFFDAC8C701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0E45E-091B-4DC9-9B85-666E412328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686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5927-DD38-46B5-B6E2-0AFFDAC8C701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0E45E-091B-4DC9-9B85-666E412328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1677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5927-DD38-46B5-B6E2-0AFFDAC8C701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0E45E-091B-4DC9-9B85-666E412328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663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5927-DD38-46B5-B6E2-0AFFDAC8C701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0E45E-091B-4DC9-9B85-666E412328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590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5927-DD38-46B5-B6E2-0AFFDAC8C701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0E45E-091B-4DC9-9B85-666E412328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8594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45927-DD38-46B5-B6E2-0AFFDAC8C701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900E45E-091B-4DC9-9B85-666E412328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2405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3900" y="1383528"/>
            <a:ext cx="7664524" cy="316751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7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Patient Survey </a:t>
            </a:r>
            <a:br>
              <a:rPr lang="en-US" sz="7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7100" dirty="0">
                <a:solidFill>
                  <a:schemeClr val="tx1"/>
                </a:solidFill>
              </a:rPr>
              <a:t>August 2025</a:t>
            </a:r>
            <a:endParaRPr lang="en-US" sz="71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0030" y="5758559"/>
            <a:ext cx="6420202" cy="131265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Jennie Delaney, Practice Manager</a:t>
            </a:r>
            <a:endParaRPr lang="en-US" dirty="0">
              <a:solidFill>
                <a:schemeClr val="tx1"/>
              </a:solidFill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956F5A-E5AF-044B-8939-07EE027B7AEC}"/>
              </a:ext>
            </a:extLst>
          </p:cNvPr>
          <p:cNvSpPr txBox="1"/>
          <p:nvPr/>
        </p:nvSpPr>
        <p:spPr>
          <a:xfrm>
            <a:off x="827584" y="306301"/>
            <a:ext cx="4320480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b="1">
                <a:solidFill>
                  <a:srgbClr val="7030A0"/>
                </a:solidFill>
              </a:rPr>
              <a:t>Maple Access Partnership</a:t>
            </a:r>
          </a:p>
          <a:p>
            <a:pPr>
              <a:spcAft>
                <a:spcPts val="600"/>
              </a:spcAft>
            </a:pPr>
            <a:r>
              <a:rPr lang="en-US">
                <a:solidFill>
                  <a:srgbClr val="00B050"/>
                </a:solidFill>
              </a:rPr>
              <a:t>The Meadows Surgery</a:t>
            </a:r>
          </a:p>
        </p:txBody>
      </p:sp>
      <p:pic>
        <p:nvPicPr>
          <p:cNvPr id="6" name="Picture 5" descr="A purple maple leaf with white text&#10;&#10;Description automatically generated with medium confidence">
            <a:extLst>
              <a:ext uri="{FF2B5EF4-FFF2-40B4-BE49-F238E27FC236}">
                <a16:creationId xmlns:a16="http://schemas.microsoft.com/office/drawing/2014/main" id="{8DA10F11-745B-FCEE-6005-DDDD7668FBC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22" t="13903" r="60000" b="36307"/>
          <a:stretch/>
        </p:blipFill>
        <p:spPr>
          <a:xfrm>
            <a:off x="7668344" y="181919"/>
            <a:ext cx="968402" cy="97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7773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0250DC-4D9D-C3A8-5D39-D11450845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8893F-5344-B695-A310-671471784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248" y="330869"/>
            <a:ext cx="7131729" cy="1320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4000" dirty="0">
                <a:solidFill>
                  <a:srgbClr val="59595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Experience of contacting us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7EC15CF-4465-ED1B-982E-44A80277B9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7085420"/>
              </p:ext>
            </p:extLst>
          </p:nvPr>
        </p:nvGraphicFramePr>
        <p:xfrm>
          <a:off x="-972616" y="1772816"/>
          <a:ext cx="9289032" cy="4093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214904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F071A5-C243-716C-C1B6-5066FFF62F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9E107-62D2-A070-713C-693071223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248" y="330869"/>
            <a:ext cx="7131729" cy="1320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4000" dirty="0">
                <a:solidFill>
                  <a:srgbClr val="59595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Choice of time or day when making an appointment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8D2D41D-749A-4F87-FB8D-DC53CEE6E40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-972616" y="1772816"/>
          <a:ext cx="9289032" cy="4093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91009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C78B9-D738-5AB2-23E0-E4113D558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D2153-580A-B143-C84A-6963B4332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248" y="330869"/>
            <a:ext cx="7131729" cy="1320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4000" dirty="0">
                <a:solidFill>
                  <a:srgbClr val="59595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Satisfaction with the wait time for your appointment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43790AF-FD8F-FF80-0D96-D89885ADF2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569071"/>
              </p:ext>
            </p:extLst>
          </p:nvPr>
        </p:nvGraphicFramePr>
        <p:xfrm>
          <a:off x="-972616" y="1772816"/>
          <a:ext cx="9289032" cy="4093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060927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183D93-07A9-FD21-9BE3-795FF134A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D056F-8701-D346-3553-BEA8B8F95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248" y="330869"/>
            <a:ext cx="7131729" cy="1320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4000" dirty="0">
                <a:solidFill>
                  <a:srgbClr val="59595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Were you given enough time during your appointment?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2EB1D40-67EE-3D19-E71D-FF7B520014F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-972616" y="1772816"/>
          <a:ext cx="9289032" cy="4093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312336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78AD7F-1486-34BF-054B-6F43B20BE3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57251-4A06-9BB4-464E-069D61CA5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248" y="330869"/>
            <a:ext cx="7131729" cy="1320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4000" dirty="0">
                <a:solidFill>
                  <a:srgbClr val="59595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Did you feel listened to during your appointment?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81BF91C-8245-1281-4565-F66AE1710C9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-972616" y="1772816"/>
          <a:ext cx="9289032" cy="4093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735304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B385D-52F2-14D2-911D-8CAC3B4717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C251F-688E-63ED-B4FD-F27F04F38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248" y="330869"/>
            <a:ext cx="7131729" cy="1320800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GB" sz="4000" dirty="0">
                <a:solidFill>
                  <a:srgbClr val="59595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Did you feel the healthcare professional you saw had all the information needed?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CF87DFB-66DD-E5B2-3102-080FDFCF125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-972616" y="1772816"/>
          <a:ext cx="9289032" cy="4093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558554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D08BD5-0E90-1164-A913-1AEBA6221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F55E2-13A9-55E5-1675-2704C3ED0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688" y="330869"/>
            <a:ext cx="7131729" cy="1320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4000" dirty="0">
                <a:solidFill>
                  <a:srgbClr val="59595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Did you have trust in the healthcare professional?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DF4D15C-AB44-BC5D-C266-0161E1DD9A3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-972616" y="1772816"/>
          <a:ext cx="9289032" cy="4093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652784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CBD217-6AAD-96AF-5DC2-F3CD6B4A1E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317FB-52B1-F5EB-6A3C-7A09AB258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688" y="330869"/>
            <a:ext cx="7131729" cy="1320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4000" dirty="0">
                <a:solidFill>
                  <a:srgbClr val="59595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Were your needs met?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FD1DAB7-8468-A0B0-0DA1-B2090E656F7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-972616" y="1772816"/>
          <a:ext cx="9289032" cy="4093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674060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3D585B-D81A-0AC2-9D7B-9246A85A45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5C17E-7597-014D-2CB1-BC18DE4A8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688" y="330869"/>
            <a:ext cx="7131729" cy="1320800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GB" sz="4000" dirty="0">
                <a:solidFill>
                  <a:srgbClr val="59595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Were you satisfied with your overall experience? Would you rate us as good?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10C8178-526F-0FCF-887A-6E4E1E8D23D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-972616" y="1772816"/>
          <a:ext cx="9289032" cy="4093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984111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B162D9-46C4-0A7C-9757-9FEB23B05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C7D8394-24A8-9867-4CD6-8B488FEEBA01}"/>
              </a:ext>
            </a:extLst>
          </p:cNvPr>
          <p:cNvSpPr txBox="1"/>
          <p:nvPr/>
        </p:nvSpPr>
        <p:spPr>
          <a:xfrm>
            <a:off x="442400" y="372768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Results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92886EAA-B185-5CB1-9063-DDEFAF1CB3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279174"/>
              </p:ext>
            </p:extLst>
          </p:nvPr>
        </p:nvGraphicFramePr>
        <p:xfrm>
          <a:off x="557784" y="1181238"/>
          <a:ext cx="6739127" cy="44955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9624">
                  <a:extLst>
                    <a:ext uri="{9D8B030D-6E8A-4147-A177-3AD203B41FA5}">
                      <a16:colId xmlns:a16="http://schemas.microsoft.com/office/drawing/2014/main" val="4151554422"/>
                    </a:ext>
                  </a:extLst>
                </a:gridCol>
                <a:gridCol w="866660">
                  <a:extLst>
                    <a:ext uri="{9D8B030D-6E8A-4147-A177-3AD203B41FA5}">
                      <a16:colId xmlns:a16="http://schemas.microsoft.com/office/drawing/2014/main" val="4037636859"/>
                    </a:ext>
                  </a:extLst>
                </a:gridCol>
                <a:gridCol w="1053580">
                  <a:extLst>
                    <a:ext uri="{9D8B030D-6E8A-4147-A177-3AD203B41FA5}">
                      <a16:colId xmlns:a16="http://schemas.microsoft.com/office/drawing/2014/main" val="619513814"/>
                    </a:ext>
                  </a:extLst>
                </a:gridCol>
                <a:gridCol w="969263">
                  <a:extLst>
                    <a:ext uri="{9D8B030D-6E8A-4147-A177-3AD203B41FA5}">
                      <a16:colId xmlns:a16="http://schemas.microsoft.com/office/drawing/2014/main" val="734185958"/>
                    </a:ext>
                  </a:extLst>
                </a:gridCol>
              </a:tblGrid>
              <a:tr h="374279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Satisfied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Unsatisfied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Not relevant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3753732"/>
                  </a:ext>
                </a:extLst>
              </a:tr>
              <a:tr h="20585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90C226"/>
                        </a:buClr>
                        <a:buSzPct val="80000"/>
                        <a:buFont typeface="Wingdings 3" charset="2"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Getting through to this practice by telephone</a:t>
                      </a:r>
                      <a:endParaRPr lang="en-GB" sz="1000" dirty="0">
                        <a:solidFill>
                          <a:srgbClr val="595959"/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3389839"/>
                  </a:ext>
                </a:extLst>
              </a:tr>
              <a:tr h="20585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90C226"/>
                        </a:buClr>
                        <a:buSzPct val="80000"/>
                        <a:buFont typeface="Wingdings 3" charset="2"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Your experience of contacting the practice using our website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7381788"/>
                  </a:ext>
                </a:extLst>
              </a:tr>
              <a:tr h="20585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90C226"/>
                        </a:buClr>
                        <a:buSzPct val="80000"/>
                        <a:buFont typeface="Wingdings 3" charset="2"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595959"/>
                          </a:solid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Your experience of contacting the practice using the NHS app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5348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90C226"/>
                        </a:buClr>
                        <a:buSzPct val="80000"/>
                        <a:buFont typeface="Wingdings 3" charset="2"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595959"/>
                          </a:solid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Your experience with the receptionist at this practice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11763"/>
                  </a:ext>
                </a:extLst>
              </a:tr>
              <a:tr h="19679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90C226"/>
                        </a:buClr>
                        <a:buSzPct val="80000"/>
                        <a:buFont typeface="Wingdings 3" charset="2"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595959"/>
                          </a:solid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Getting to see or speak with your preferring clinician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5535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90C226"/>
                        </a:buClr>
                        <a:buSzPct val="80000"/>
                        <a:buFont typeface="Wingdings 3" charset="2"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595959"/>
                          </a:solid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Knowing the next step after contacting 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</a:t>
                      </a:r>
                      <a:endParaRPr lang="en-GB" sz="105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7691811"/>
                  </a:ext>
                </a:extLst>
              </a:tr>
              <a:tr h="21965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90C226"/>
                        </a:buClr>
                        <a:buSzPct val="80000"/>
                        <a:buFont typeface="Wingdings 3" charset="2"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595959"/>
                          </a:solid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Experience of contacting 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6218259"/>
                  </a:ext>
                </a:extLst>
              </a:tr>
              <a:tr h="20593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90C226"/>
                        </a:buClr>
                        <a:buSzPct val="80000"/>
                        <a:buFont typeface="Wingdings 3" charset="2"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595959"/>
                          </a:solid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Choice of time or day when making an appointment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8508882"/>
                  </a:ext>
                </a:extLst>
              </a:tr>
              <a:tr h="20136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90C226"/>
                        </a:buClr>
                        <a:buSzPct val="80000"/>
                        <a:buFont typeface="Wingdings 3" charset="2"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595959"/>
                          </a:solid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Satisfaction with the wait time for your appointment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4903466"/>
                  </a:ext>
                </a:extLst>
              </a:tr>
              <a:tr h="25165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90C226"/>
                        </a:buClr>
                        <a:buSzPct val="80000"/>
                        <a:buFont typeface="Wingdings 3" charset="2"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595959"/>
                          </a:solid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Were you given enough time during your appointment?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3147556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90C226"/>
                        </a:buClr>
                        <a:buSzPct val="80000"/>
                        <a:buFont typeface="Wingdings 3" charset="2"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595959"/>
                          </a:solid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Did you feel listened to during your appointment?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</a:t>
                      </a:r>
                      <a:endParaRPr lang="en-GB" sz="105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9036014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90C226"/>
                        </a:buClr>
                        <a:buSzPct val="80000"/>
                        <a:buFont typeface="Wingdings 3" charset="2"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595959"/>
                          </a:solid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Did you feel the healthcare professional you saw had all the information needed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8555663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90C226"/>
                        </a:buClr>
                        <a:buSzPct val="80000"/>
                        <a:buFont typeface="Wingdings 3" charset="2"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595959"/>
                          </a:solid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Did you have trust in the healthcare professional?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809850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90C226"/>
                        </a:buClr>
                        <a:buSzPct val="80000"/>
                        <a:buFont typeface="Wingdings 3" charset="2"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595959"/>
                          </a:solid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Were your needs met?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8282489"/>
                  </a:ext>
                </a:extLst>
              </a:tr>
              <a:tr h="40339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90C226"/>
                        </a:buClr>
                        <a:buSzPct val="80000"/>
                        <a:buFont typeface="Wingdings 3" charset="2"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595959"/>
                          </a:solid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Were you satisfied with your overall experience? Would you rate us as good?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64974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3910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DF692-6669-414D-9573-F9581D888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1984782"/>
            <a:ext cx="2757063" cy="288843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GB" sz="4000">
                <a:solidFill>
                  <a:schemeClr val="tx1"/>
                </a:solidFill>
              </a:rPr>
              <a:t>Patient Survey to monitor patient feedback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B53A60-B16B-43E0-9BB9-D06EF0904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1880" y="1041161"/>
            <a:ext cx="4217046" cy="3560260"/>
          </a:xfrm>
        </p:spPr>
        <p:txBody>
          <a:bodyPr anchor="ctr">
            <a:normAutofit/>
          </a:bodyPr>
          <a:lstStyle/>
          <a:p>
            <a:pPr marL="0" indent="0" fontAlgn="b">
              <a:buNone/>
            </a:pPr>
            <a:endParaRPr lang="en-GB" sz="2100" dirty="0"/>
          </a:p>
          <a:p>
            <a:pPr marL="0" indent="0" fontAlgn="b">
              <a:buNone/>
            </a:pPr>
            <a:endParaRPr lang="en-GB" sz="2100" dirty="0"/>
          </a:p>
          <a:p>
            <a:pPr fontAlgn="b">
              <a:buFont typeface="Wingdings" panose="05000000000000000000" pitchFamily="2" charset="2"/>
              <a:buChar char="Ø"/>
            </a:pPr>
            <a:r>
              <a:rPr lang="en-GB" sz="2100" dirty="0">
                <a:solidFill>
                  <a:schemeClr val="tx1"/>
                </a:solidFill>
              </a:rPr>
              <a:t>Results on 16 patient surveys returned by patients visiting the practice in August 2025</a:t>
            </a:r>
          </a:p>
          <a:p>
            <a:pPr marL="0" indent="0" fontAlgn="b">
              <a:buNone/>
            </a:pPr>
            <a:endParaRPr lang="en-GB" sz="2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6640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2F08C-5211-4BDA-8B4A-426880175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019200"/>
          </a:xfrm>
        </p:spPr>
        <p:txBody>
          <a:bodyPr/>
          <a:lstStyle/>
          <a:p>
            <a:r>
              <a:rPr lang="en-GB">
                <a:solidFill>
                  <a:schemeClr val="tx1"/>
                </a:solidFill>
              </a:rPr>
              <a:t>Patient feedback/comments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FA589-B7A7-4D31-8698-42E511A64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597296"/>
            <a:ext cx="6347714" cy="3880773"/>
          </a:xfrm>
        </p:spPr>
        <p:txBody>
          <a:bodyPr>
            <a:normAutofit/>
          </a:bodyPr>
          <a:lstStyle/>
          <a:p>
            <a:endParaRPr lang="en-GB" dirty="0">
              <a:solidFill>
                <a:srgbClr val="00B050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“Dr Chimdi listened to me and very good. Came across as very friendly.”</a:t>
            </a:r>
          </a:p>
          <a:p>
            <a:r>
              <a:rPr lang="en-GB" dirty="0">
                <a:solidFill>
                  <a:schemeClr val="tx1"/>
                </a:solidFill>
              </a:rPr>
              <a:t>“I would rate Meadows Surgery as very good. My experience has been excellent.”</a:t>
            </a:r>
          </a:p>
          <a:p>
            <a:r>
              <a:rPr lang="en-GB" dirty="0">
                <a:solidFill>
                  <a:schemeClr val="tx1"/>
                </a:solidFill>
              </a:rPr>
              <a:t>“Lovely staff, very caring and helpful. A pleasure to come her – not like my previous practice. Very grateful.”</a:t>
            </a:r>
          </a:p>
          <a:p>
            <a:r>
              <a:rPr lang="en-GB" dirty="0">
                <a:solidFill>
                  <a:schemeClr val="tx1"/>
                </a:solidFill>
              </a:rPr>
              <a:t>“Receptionist (Charlie) – she is brilliant at what she does. Always a good listener. Goes out of her way to help us. Has a lovely beaming smile. Very empathetic!”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13388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46495" y="3031276"/>
            <a:ext cx="3218180" cy="75692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spcBef>
                <a:spcPts val="100"/>
              </a:spcBef>
            </a:pPr>
            <a:r>
              <a:rPr sz="4800" spc="10">
                <a:solidFill>
                  <a:srgbClr val="FFFFFF"/>
                </a:solidFill>
              </a:rPr>
              <a:t>Thank</a:t>
            </a:r>
            <a:r>
              <a:rPr sz="4800" spc="-375">
                <a:solidFill>
                  <a:srgbClr val="FFFFFF"/>
                </a:solidFill>
              </a:rPr>
              <a:t> </a:t>
            </a:r>
            <a:r>
              <a:rPr sz="4800" spc="-60">
                <a:solidFill>
                  <a:srgbClr val="FFFFFF"/>
                </a:solidFill>
              </a:rPr>
              <a:t>you!</a:t>
            </a:r>
            <a:endParaRPr sz="48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D4198D-D1B3-3C9E-77A5-B1BC88C26D6A}"/>
              </a:ext>
            </a:extLst>
          </p:cNvPr>
          <p:cNvSpPr txBox="1"/>
          <p:nvPr/>
        </p:nvSpPr>
        <p:spPr>
          <a:xfrm>
            <a:off x="-35266" y="2864500"/>
            <a:ext cx="502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>
                <a:solidFill>
                  <a:schemeClr val="accent2"/>
                </a:solidFill>
              </a:rPr>
              <a:t>Thank you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DF692-6669-414D-9573-F9581D888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3375" y="2492896"/>
            <a:ext cx="2241175" cy="4480726"/>
          </a:xfrm>
        </p:spPr>
        <p:txBody>
          <a:bodyPr>
            <a:normAutofit/>
          </a:bodyPr>
          <a:lstStyle/>
          <a:p>
            <a:pPr algn="r"/>
            <a:r>
              <a:rPr lang="en-GB" sz="4000" dirty="0">
                <a:solidFill>
                  <a:schemeClr val="tx1"/>
                </a:solidFill>
              </a:rPr>
              <a:t>Areas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B53A60-B16B-43E0-9BB9-D06EF0904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7800" y="838572"/>
            <a:ext cx="5314813" cy="5616624"/>
          </a:xfrm>
        </p:spPr>
        <p:txBody>
          <a:bodyPr anchor="ctr">
            <a:normAutofit fontScale="85000" lnSpcReduction="10000"/>
          </a:bodyPr>
          <a:lstStyle/>
          <a:p>
            <a:pPr>
              <a:lnSpc>
                <a:spcPct val="90000"/>
              </a:lnSpc>
            </a:pPr>
            <a:endParaRPr lang="en-GB" sz="1800" dirty="0">
              <a:solidFill>
                <a:srgbClr val="595959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GB" sz="1800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Getting through to this practice by telephone</a:t>
            </a:r>
            <a:endParaRPr lang="en-GB" dirty="0">
              <a:solidFill>
                <a:srgbClr val="595959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GB" sz="1800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Your experience of contacting the practice using our website</a:t>
            </a:r>
          </a:p>
          <a:p>
            <a:pPr>
              <a:lnSpc>
                <a:spcPct val="90000"/>
              </a:lnSpc>
            </a:pPr>
            <a:r>
              <a:rPr lang="en-GB" dirty="0">
                <a:solidFill>
                  <a:srgbClr val="59595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Your experience of contacting the practice using the NHS app</a:t>
            </a:r>
          </a:p>
          <a:p>
            <a:pPr>
              <a:lnSpc>
                <a:spcPct val="90000"/>
              </a:lnSpc>
            </a:pPr>
            <a:r>
              <a:rPr lang="en-GB" dirty="0">
                <a:solidFill>
                  <a:srgbClr val="59595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Your experience with the receptionist at this practice</a:t>
            </a:r>
          </a:p>
          <a:p>
            <a:pPr>
              <a:lnSpc>
                <a:spcPct val="90000"/>
              </a:lnSpc>
            </a:pPr>
            <a:r>
              <a:rPr lang="en-GB" dirty="0">
                <a:solidFill>
                  <a:srgbClr val="59595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Getting to see or speak with your preferring clinician</a:t>
            </a:r>
          </a:p>
          <a:p>
            <a:pPr>
              <a:lnSpc>
                <a:spcPct val="90000"/>
              </a:lnSpc>
            </a:pPr>
            <a:r>
              <a:rPr lang="en-GB" dirty="0">
                <a:solidFill>
                  <a:srgbClr val="59595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Knowing the next step after contacting us</a:t>
            </a:r>
          </a:p>
          <a:p>
            <a:pPr>
              <a:lnSpc>
                <a:spcPct val="90000"/>
              </a:lnSpc>
            </a:pPr>
            <a:r>
              <a:rPr lang="en-GB" dirty="0">
                <a:solidFill>
                  <a:srgbClr val="59595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Experience of contacting us</a:t>
            </a:r>
          </a:p>
          <a:p>
            <a:pPr>
              <a:lnSpc>
                <a:spcPct val="90000"/>
              </a:lnSpc>
            </a:pPr>
            <a:r>
              <a:rPr lang="en-GB" dirty="0">
                <a:solidFill>
                  <a:srgbClr val="59595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Choice of time or day when making an appointment</a:t>
            </a:r>
          </a:p>
          <a:p>
            <a:pPr>
              <a:lnSpc>
                <a:spcPct val="90000"/>
              </a:lnSpc>
            </a:pPr>
            <a:r>
              <a:rPr lang="en-GB" dirty="0">
                <a:solidFill>
                  <a:srgbClr val="59595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Satisfaction with the wait time for your appointment</a:t>
            </a:r>
          </a:p>
          <a:p>
            <a:pPr>
              <a:lnSpc>
                <a:spcPct val="90000"/>
              </a:lnSpc>
            </a:pPr>
            <a:r>
              <a:rPr lang="en-GB" dirty="0">
                <a:solidFill>
                  <a:srgbClr val="59595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Were you given enough time during your appointment?</a:t>
            </a:r>
          </a:p>
          <a:p>
            <a:pPr>
              <a:lnSpc>
                <a:spcPct val="90000"/>
              </a:lnSpc>
            </a:pPr>
            <a:r>
              <a:rPr lang="en-GB" dirty="0">
                <a:solidFill>
                  <a:srgbClr val="59595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Did you feel listened to during your appointment?</a:t>
            </a:r>
          </a:p>
          <a:p>
            <a:pPr>
              <a:lnSpc>
                <a:spcPct val="90000"/>
              </a:lnSpc>
            </a:pPr>
            <a:r>
              <a:rPr lang="en-GB" dirty="0">
                <a:solidFill>
                  <a:srgbClr val="59595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Did you feel the healthcare professional you saw had all the information needed?</a:t>
            </a:r>
          </a:p>
          <a:p>
            <a:pPr>
              <a:lnSpc>
                <a:spcPct val="90000"/>
              </a:lnSpc>
            </a:pPr>
            <a:r>
              <a:rPr lang="en-GB" dirty="0">
                <a:solidFill>
                  <a:srgbClr val="59595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Did you have trust in the healthcare professional?</a:t>
            </a:r>
          </a:p>
          <a:p>
            <a:pPr>
              <a:lnSpc>
                <a:spcPct val="90000"/>
              </a:lnSpc>
            </a:pPr>
            <a:r>
              <a:rPr lang="en-GB" dirty="0">
                <a:solidFill>
                  <a:srgbClr val="59595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Were your needs met?</a:t>
            </a:r>
          </a:p>
          <a:p>
            <a:pPr>
              <a:lnSpc>
                <a:spcPct val="90000"/>
              </a:lnSpc>
            </a:pPr>
            <a:r>
              <a:rPr lang="en-GB" dirty="0">
                <a:solidFill>
                  <a:srgbClr val="59595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Were you satisfied with your overall experience? Would you rate us as good?</a:t>
            </a:r>
          </a:p>
        </p:txBody>
      </p:sp>
    </p:spTree>
    <p:extLst>
      <p:ext uri="{BB962C8B-B14F-4D97-AF65-F5344CB8AC3E}">
        <p14:creationId xmlns:p14="http://schemas.microsoft.com/office/powerpoint/2010/main" val="3075294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248" y="330869"/>
            <a:ext cx="7131729" cy="1320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4000" dirty="0">
                <a:solidFill>
                  <a:srgbClr val="59595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Getting through to this practice by telephone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878846"/>
              </p:ext>
            </p:extLst>
          </p:nvPr>
        </p:nvGraphicFramePr>
        <p:xfrm>
          <a:off x="-972616" y="1772816"/>
          <a:ext cx="9289032" cy="4093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12286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D3382A-2119-E630-679F-BA3AA043B3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B3961-235D-1457-BC92-D7876B560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248" y="330869"/>
            <a:ext cx="7131729" cy="1320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4000" dirty="0">
                <a:solidFill>
                  <a:srgbClr val="59595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Your experience of contacting the practice using our website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88E39D8-5D4D-F5B9-E088-579C0AB593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6213425"/>
              </p:ext>
            </p:extLst>
          </p:nvPr>
        </p:nvGraphicFramePr>
        <p:xfrm>
          <a:off x="-972616" y="1772816"/>
          <a:ext cx="9289032" cy="4093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2826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ABDD07-ECC4-D372-33F8-070D20AAA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01B1E-16A9-5554-DF62-129A7FE62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248" y="330869"/>
            <a:ext cx="7131729" cy="1320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4000" dirty="0">
                <a:solidFill>
                  <a:srgbClr val="59595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Your experience of contacting the practice using the NHS app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8AF8E8D-D746-D694-CC8C-9B7CF29C85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3916407"/>
              </p:ext>
            </p:extLst>
          </p:nvPr>
        </p:nvGraphicFramePr>
        <p:xfrm>
          <a:off x="-972616" y="1772816"/>
          <a:ext cx="9289032" cy="4093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69355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D91CBA-E510-8C95-4E84-75515519BA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DB91F-BE49-F73E-DECE-83D24485B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248" y="330869"/>
            <a:ext cx="7131729" cy="1320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4000" dirty="0">
                <a:solidFill>
                  <a:srgbClr val="59595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Your experience with the receptionist at this practice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7CAE57D-23B4-467A-FF38-73C297F920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640334"/>
              </p:ext>
            </p:extLst>
          </p:nvPr>
        </p:nvGraphicFramePr>
        <p:xfrm>
          <a:off x="-972616" y="1772816"/>
          <a:ext cx="9289032" cy="4093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61781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1A89D6-95EE-4D06-BFE1-986D369F3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AC381-26C7-6C5B-D4E4-841131FF5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248" y="330869"/>
            <a:ext cx="7131729" cy="1320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4000" dirty="0">
                <a:solidFill>
                  <a:srgbClr val="59595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Getting to see or speak with your preferring clinician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67B0D2C-EA39-758B-8FB0-8DE5C772E7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8241073"/>
              </p:ext>
            </p:extLst>
          </p:nvPr>
        </p:nvGraphicFramePr>
        <p:xfrm>
          <a:off x="-972616" y="1772816"/>
          <a:ext cx="9289032" cy="4093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16772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B47DFD-E6C1-0470-BC0A-43709C043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C3FCB-04D8-519C-F2D1-A9E0DD756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248" y="330869"/>
            <a:ext cx="7131729" cy="1320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4000" dirty="0">
                <a:solidFill>
                  <a:srgbClr val="59595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Knowing the next step after contacting us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39E9AE7-E847-9F49-7E86-5E6FF53BEF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4075617"/>
              </p:ext>
            </p:extLst>
          </p:nvPr>
        </p:nvGraphicFramePr>
        <p:xfrm>
          <a:off x="-972616" y="1772816"/>
          <a:ext cx="9289032" cy="4093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3199922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692d0c2-bb75-40ba-ad7d-a1e2dddbe264" xsi:nil="true"/>
    <TaxKeywordTaxHTField xmlns="c692d0c2-bb75-40ba-ad7d-a1e2dddbe264" xsi:nil="true"/>
    <lcf76f155ced4ddcb4097134ff3c332f xmlns="45168772-03c0-4c58-acc3-78d3bcf193fe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206E1D6EAC0B408A5B938D5E9A9795" ma:contentTypeVersion="19" ma:contentTypeDescription="Create a new document." ma:contentTypeScope="" ma:versionID="4498ca93880761fe6e3e5392b22ecbf7">
  <xsd:schema xmlns:xsd="http://www.w3.org/2001/XMLSchema" xmlns:xs="http://www.w3.org/2001/XMLSchema" xmlns:p="http://schemas.microsoft.com/office/2006/metadata/properties" xmlns:ns1="http://schemas.microsoft.com/sharepoint/v3" xmlns:ns2="45168772-03c0-4c58-acc3-78d3bcf193fe" xmlns:ns3="c692d0c2-bb75-40ba-ad7d-a1e2dddbe264" xmlns:ns4="a785ad58-1d57-4f8a-aa71-77170459bd0d" targetNamespace="http://schemas.microsoft.com/office/2006/metadata/properties" ma:root="true" ma:fieldsID="610a8cc792339e00d4730c601a1bafe0" ns1:_="" ns2:_="" ns3:_="" ns4:_="">
    <xsd:import namespace="http://schemas.microsoft.com/sharepoint/v3"/>
    <xsd:import namespace="45168772-03c0-4c58-acc3-78d3bcf193fe"/>
    <xsd:import namespace="c692d0c2-bb75-40ba-ad7d-a1e2dddbe264"/>
    <xsd:import namespace="a785ad58-1d57-4f8a-aa71-77170459bd0d"/>
    <xsd:element name="properties">
      <xsd:complexType>
        <xsd:sequence>
          <xsd:element name="documentManagement">
            <xsd:complexType>
              <xsd:all>
                <xsd:element ref="ns3:TaxKeywordTaxHTField" minOccurs="0"/>
                <xsd:element ref="ns3:TaxCatchAll" minOccurs="0"/>
                <xsd:element ref="ns4:SharedWithUsers" minOccurs="0"/>
                <xsd:element ref="ns1:_ip_UnifiedCompliancePolicyProperties" minOccurs="0"/>
                <xsd:element ref="ns1:_ip_UnifiedCompliancePolicyUIAction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2:MediaServiceOCR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168772-03c0-4c58-acc3-78d3bcf193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92d0c2-bb75-40ba-ad7d-a1e2dddbe264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displayName="TaxKeywordTaxHTField" ma:hidden="true" ma:internalName="TaxKeywordTaxHTField">
      <xsd:simpleType>
        <xsd:restriction base="dms:Note"/>
      </xsd:simpleType>
    </xsd:element>
    <xsd:element name="TaxCatchAll" ma:index="10" nillable="true" ma:displayName="Taxonomy Catch All Column" ma:hidden="true" ma:list="{80f25232-fd1c-4c4a-9a6b-562b2169f008}" ma:internalName="TaxCatchAll" ma:showField="CatchAllData" ma:web="c692d0c2-bb75-40ba-ad7d-a1e2dddbe2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Details" ma:index="2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85ad58-1d57-4f8a-aa71-77170459bd0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_x0024_Resources_x003a_core_x002c_SharedWithFieldDisplayName_x003b_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E91FD1B-27BC-4971-A82F-121C3DA6A8B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9D80E3-6F06-44CD-A70E-07357F81A8F1}">
  <ds:schemaRefs>
    <ds:schemaRef ds:uri="http://schemas.microsoft.com/sharepoint/v3"/>
    <ds:schemaRef ds:uri="http://purl.org/dc/terms/"/>
    <ds:schemaRef ds:uri="http://purl.org/dc/dcmitype/"/>
    <ds:schemaRef ds:uri="45168772-03c0-4c58-acc3-78d3bcf193fe"/>
    <ds:schemaRef ds:uri="http://www.w3.org/XML/1998/namespace"/>
    <ds:schemaRef ds:uri="c692d0c2-bb75-40ba-ad7d-a1e2dddbe264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a785ad58-1d57-4f8a-aa71-77170459bd0d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9DA278E2-DC17-4C41-A30E-F184B577C594}">
  <ds:schemaRefs>
    <ds:schemaRef ds:uri="45168772-03c0-4c58-acc3-78d3bcf193fe"/>
    <ds:schemaRef ds:uri="a785ad58-1d57-4f8a-aa71-77170459bd0d"/>
    <ds:schemaRef ds:uri="c692d0c2-bb75-40ba-ad7d-a1e2dddbe26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127</TotalTime>
  <Words>587</Words>
  <Application>Microsoft Office PowerPoint</Application>
  <PresentationFormat>On-screen Show (4:3)</PresentationFormat>
  <Paragraphs>115</Paragraphs>
  <Slides>21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Trebuchet MS</vt:lpstr>
      <vt:lpstr>Wingdings</vt:lpstr>
      <vt:lpstr>Wingdings 3</vt:lpstr>
      <vt:lpstr>Facet</vt:lpstr>
      <vt:lpstr>Patient Survey  August 2025</vt:lpstr>
      <vt:lpstr>Patient Survey to monitor patient feedback </vt:lpstr>
      <vt:lpstr>Areas</vt:lpstr>
      <vt:lpstr>Getting through to this practice by telephone</vt:lpstr>
      <vt:lpstr>Your experience of contacting the practice using our website</vt:lpstr>
      <vt:lpstr>Your experience of contacting the practice using the NHS app</vt:lpstr>
      <vt:lpstr>Your experience with the receptionist at this practice</vt:lpstr>
      <vt:lpstr>Getting to see or speak with your preferring clinician</vt:lpstr>
      <vt:lpstr>Knowing the next step after contacting us</vt:lpstr>
      <vt:lpstr>Experience of contacting us</vt:lpstr>
      <vt:lpstr>Choice of time or day when making an appointment</vt:lpstr>
      <vt:lpstr>Satisfaction with the wait time for your appointment</vt:lpstr>
      <vt:lpstr>Were you given enough time during your appointment?</vt:lpstr>
      <vt:lpstr>Did you feel listened to during your appointment?</vt:lpstr>
      <vt:lpstr>Did you feel the healthcare professional you saw had all the information needed?</vt:lpstr>
      <vt:lpstr>Did you have trust in the healthcare professional?</vt:lpstr>
      <vt:lpstr>Were your needs met?</vt:lpstr>
      <vt:lpstr>Were you satisfied with your overall experience? Would you rate us as good?</vt:lpstr>
      <vt:lpstr>PowerPoint Presentation</vt:lpstr>
      <vt:lpstr>Patient feedback/comments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Patient Survey  Jan 2021</dc:title>
  <dc:creator>DELANEY, Jennie (NHS NENE CCG)</dc:creator>
  <cp:lastModifiedBy>DELANEY, Jennie (THE MEADOWS SURGERY)</cp:lastModifiedBy>
  <cp:revision>3</cp:revision>
  <cp:lastPrinted>2022-06-27T09:10:04Z</cp:lastPrinted>
  <dcterms:created xsi:type="dcterms:W3CDTF">2021-02-20T13:19:32Z</dcterms:created>
  <dcterms:modified xsi:type="dcterms:W3CDTF">2025-09-22T14:35:08Z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0x010100A7206E1D6EAC0B408A5B938D5E9A9795</vt:lpwstr>
  </property>
  <property fmtid="{D5CDD505-2E9C-101B-9397-08002B2CF9AE}" pid="3" name="Order">
    <vt:r8>53800</vt:r8>
  </property>
  <property fmtid="{D5CDD505-2E9C-101B-9397-08002B2CF9AE}" pid="4" name="TaxKeyword">
    <vt:lpwstr/>
  </property>
  <property fmtid="{D5CDD505-2E9C-101B-9397-08002B2CF9AE}" pid="5" name="MediaServiceImageTags">
    <vt:lpwstr/>
  </property>
</Properties>
</file>